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4"/>
  </p:sldMasterIdLst>
  <p:sldIdLst>
    <p:sldId id="256" r:id="rId5"/>
    <p:sldId id="274" r:id="rId6"/>
    <p:sldId id="257" r:id="rId7"/>
    <p:sldId id="260" r:id="rId8"/>
    <p:sldId id="261" r:id="rId9"/>
    <p:sldId id="258" r:id="rId10"/>
    <p:sldId id="262" r:id="rId11"/>
    <p:sldId id="264" r:id="rId12"/>
    <p:sldId id="263" r:id="rId13"/>
    <p:sldId id="265" r:id="rId14"/>
    <p:sldId id="266" r:id="rId15"/>
    <p:sldId id="273" r:id="rId16"/>
    <p:sldId id="269"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6" d="100"/>
          <a:sy n="86" d="100"/>
        </p:scale>
        <p:origin x="24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1" Type="http://schemas.openxmlformats.org/officeDocument/2006/relationships/hyperlink" Target="http://www.scranton.edu/hr/.documents/minors-on-campus/Institutional-Reporting-Policy-2015.pdf" TargetMode="External"/></Relationships>
</file>

<file path=ppt/diagrams/_rels/data7.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1" Type="http://schemas.openxmlformats.org/officeDocument/2006/relationships/hyperlink" Target="http://www.scranton.edu/hr/.documents/minors-on-campus/Institutional-Reporting-Policy-2015.pdf" TargetMode="External"/></Relationships>
</file>

<file path=ppt/diagrams/_rels/drawing7.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0E675A-BE80-480F-8C82-E8E4DE259F4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04F20D4-567C-424B-A7C3-54297B25651D}">
      <dgm:prSet/>
      <dgm:spPr/>
      <dgm:t>
        <a:bodyPr/>
        <a:lstStyle/>
        <a:p>
          <a:r>
            <a:rPr lang="en-US" b="0" i="0"/>
            <a:t>First and foremost, the University wants minors to be safe on campus</a:t>
          </a:r>
          <a:endParaRPr lang="en-US"/>
        </a:p>
      </dgm:t>
    </dgm:pt>
    <dgm:pt modelId="{099766A7-D6EF-4609-BEF9-A893B3C2A258}" type="parTrans" cxnId="{44925E1F-C88E-47C9-B279-5AC02512066D}">
      <dgm:prSet/>
      <dgm:spPr/>
      <dgm:t>
        <a:bodyPr/>
        <a:lstStyle/>
        <a:p>
          <a:endParaRPr lang="en-US"/>
        </a:p>
      </dgm:t>
    </dgm:pt>
    <dgm:pt modelId="{DF201741-C660-4546-BA53-43BBC5DAC094}" type="sibTrans" cxnId="{44925E1F-C88E-47C9-B279-5AC02512066D}">
      <dgm:prSet/>
      <dgm:spPr/>
      <dgm:t>
        <a:bodyPr/>
        <a:lstStyle/>
        <a:p>
          <a:endParaRPr lang="en-US"/>
        </a:p>
      </dgm:t>
    </dgm:pt>
    <dgm:pt modelId="{46438BD3-39D7-45BC-B0D5-33CDD581B56E}">
      <dgm:prSet/>
      <dgm:spPr/>
      <dgm:t>
        <a:bodyPr/>
        <a:lstStyle/>
        <a:p>
          <a:r>
            <a:rPr lang="en-US" b="0" i="0"/>
            <a:t>The campus community should be the </a:t>
          </a:r>
          <a:r>
            <a:rPr lang="en-US" b="0" i="0" u="sng"/>
            <a:t>eyes and ears </a:t>
          </a:r>
          <a:r>
            <a:rPr lang="en-US" b="0" i="0"/>
            <a:t>to keep minors safe</a:t>
          </a:r>
          <a:endParaRPr lang="en-US"/>
        </a:p>
      </dgm:t>
    </dgm:pt>
    <dgm:pt modelId="{1B331BDD-F949-4E52-9B73-896CC2E7A4EA}" type="parTrans" cxnId="{AC8EF76B-221C-45DD-A6E7-B7579E80FB04}">
      <dgm:prSet/>
      <dgm:spPr/>
      <dgm:t>
        <a:bodyPr/>
        <a:lstStyle/>
        <a:p>
          <a:endParaRPr lang="en-US"/>
        </a:p>
      </dgm:t>
    </dgm:pt>
    <dgm:pt modelId="{467FEAEA-9FDC-4E30-B144-427259353902}" type="sibTrans" cxnId="{AC8EF76B-221C-45DD-A6E7-B7579E80FB04}">
      <dgm:prSet/>
      <dgm:spPr/>
      <dgm:t>
        <a:bodyPr/>
        <a:lstStyle/>
        <a:p>
          <a:endParaRPr lang="en-US"/>
        </a:p>
      </dgm:t>
    </dgm:pt>
    <dgm:pt modelId="{2FE6DD15-362F-4C43-9AB6-388FA321DB72}" type="pres">
      <dgm:prSet presAssocID="{9D0E675A-BE80-480F-8C82-E8E4DE259F4E}" presName="linear" presStyleCnt="0">
        <dgm:presLayoutVars>
          <dgm:animLvl val="lvl"/>
          <dgm:resizeHandles val="exact"/>
        </dgm:presLayoutVars>
      </dgm:prSet>
      <dgm:spPr/>
    </dgm:pt>
    <dgm:pt modelId="{256A88E8-9E6A-4F6F-A4E1-671B186E56EC}" type="pres">
      <dgm:prSet presAssocID="{204F20D4-567C-424B-A7C3-54297B25651D}" presName="parentText" presStyleLbl="node1" presStyleIdx="0" presStyleCnt="2">
        <dgm:presLayoutVars>
          <dgm:chMax val="0"/>
          <dgm:bulletEnabled val="1"/>
        </dgm:presLayoutVars>
      </dgm:prSet>
      <dgm:spPr/>
    </dgm:pt>
    <dgm:pt modelId="{323EA578-0530-4F99-BB6F-6510A25D8675}" type="pres">
      <dgm:prSet presAssocID="{DF201741-C660-4546-BA53-43BBC5DAC094}" presName="spacer" presStyleCnt="0"/>
      <dgm:spPr/>
    </dgm:pt>
    <dgm:pt modelId="{D95E10A8-6EF8-4AC9-94A7-663B5C1AB87C}" type="pres">
      <dgm:prSet presAssocID="{46438BD3-39D7-45BC-B0D5-33CDD581B56E}" presName="parentText" presStyleLbl="node1" presStyleIdx="1" presStyleCnt="2">
        <dgm:presLayoutVars>
          <dgm:chMax val="0"/>
          <dgm:bulletEnabled val="1"/>
        </dgm:presLayoutVars>
      </dgm:prSet>
      <dgm:spPr/>
    </dgm:pt>
  </dgm:ptLst>
  <dgm:cxnLst>
    <dgm:cxn modelId="{44925E1F-C88E-47C9-B279-5AC02512066D}" srcId="{9D0E675A-BE80-480F-8C82-E8E4DE259F4E}" destId="{204F20D4-567C-424B-A7C3-54297B25651D}" srcOrd="0" destOrd="0" parTransId="{099766A7-D6EF-4609-BEF9-A893B3C2A258}" sibTransId="{DF201741-C660-4546-BA53-43BBC5DAC094}"/>
    <dgm:cxn modelId="{AC8EF76B-221C-45DD-A6E7-B7579E80FB04}" srcId="{9D0E675A-BE80-480F-8C82-E8E4DE259F4E}" destId="{46438BD3-39D7-45BC-B0D5-33CDD581B56E}" srcOrd="1" destOrd="0" parTransId="{1B331BDD-F949-4E52-9B73-896CC2E7A4EA}" sibTransId="{467FEAEA-9FDC-4E30-B144-427259353902}"/>
    <dgm:cxn modelId="{F054D055-95D7-4C4F-92CB-1AF400001BE1}" type="presOf" srcId="{9D0E675A-BE80-480F-8C82-E8E4DE259F4E}" destId="{2FE6DD15-362F-4C43-9AB6-388FA321DB72}" srcOrd="0" destOrd="0" presId="urn:microsoft.com/office/officeart/2005/8/layout/vList2"/>
    <dgm:cxn modelId="{58D3AF93-228B-4E61-BBB0-13D4E0A3B121}" type="presOf" srcId="{46438BD3-39D7-45BC-B0D5-33CDD581B56E}" destId="{D95E10A8-6EF8-4AC9-94A7-663B5C1AB87C}" srcOrd="0" destOrd="0" presId="urn:microsoft.com/office/officeart/2005/8/layout/vList2"/>
    <dgm:cxn modelId="{26512ECA-76BF-4F7C-85CE-6CE5AB3807AA}" type="presOf" srcId="{204F20D4-567C-424B-A7C3-54297B25651D}" destId="{256A88E8-9E6A-4F6F-A4E1-671B186E56EC}" srcOrd="0" destOrd="0" presId="urn:microsoft.com/office/officeart/2005/8/layout/vList2"/>
    <dgm:cxn modelId="{4BCA2DCC-28B2-4CC4-B8C6-62366982CCB1}" type="presParOf" srcId="{2FE6DD15-362F-4C43-9AB6-388FA321DB72}" destId="{256A88E8-9E6A-4F6F-A4E1-671B186E56EC}" srcOrd="0" destOrd="0" presId="urn:microsoft.com/office/officeart/2005/8/layout/vList2"/>
    <dgm:cxn modelId="{7AD9E4AD-8B8B-412E-AC83-ECFBDBA697B9}" type="presParOf" srcId="{2FE6DD15-362F-4C43-9AB6-388FA321DB72}" destId="{323EA578-0530-4F99-BB6F-6510A25D8675}" srcOrd="1" destOrd="0" presId="urn:microsoft.com/office/officeart/2005/8/layout/vList2"/>
    <dgm:cxn modelId="{BF13B6F1-678F-4FBC-BB54-385032537F5B}" type="presParOf" srcId="{2FE6DD15-362F-4C43-9AB6-388FA321DB72}" destId="{D95E10A8-6EF8-4AC9-94A7-663B5C1AB87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B59138-EA80-4B8A-B3AF-24371DFD2455}"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30275B55-AEAC-49A3-B083-CF7D291FB76D}">
      <dgm:prSet/>
      <dgm:spPr/>
      <dgm:t>
        <a:bodyPr/>
        <a:lstStyle/>
        <a:p>
          <a:r>
            <a:rPr lang="en-US" b="0" i="0"/>
            <a:t>It’s the law, Pennsylvania Child Protective Services law</a:t>
          </a:r>
          <a:endParaRPr lang="en-US"/>
        </a:p>
      </dgm:t>
    </dgm:pt>
    <dgm:pt modelId="{AAE590AB-3D1D-4019-838E-DCD62F653FE1}" type="parTrans" cxnId="{1D79FDA4-9821-47A9-982B-3B2D0ADFF1E9}">
      <dgm:prSet/>
      <dgm:spPr/>
      <dgm:t>
        <a:bodyPr/>
        <a:lstStyle/>
        <a:p>
          <a:endParaRPr lang="en-US"/>
        </a:p>
      </dgm:t>
    </dgm:pt>
    <dgm:pt modelId="{D7954C81-19F7-4B4F-9854-F3FB9248B72D}" type="sibTrans" cxnId="{1D79FDA4-9821-47A9-982B-3B2D0ADFF1E9}">
      <dgm:prSet/>
      <dgm:spPr/>
      <dgm:t>
        <a:bodyPr/>
        <a:lstStyle/>
        <a:p>
          <a:endParaRPr lang="en-US"/>
        </a:p>
      </dgm:t>
    </dgm:pt>
    <dgm:pt modelId="{8321150A-B1EE-478F-9022-30F79916C5BF}">
      <dgm:prSet/>
      <dgm:spPr/>
      <dgm:t>
        <a:bodyPr/>
        <a:lstStyle/>
        <a:p>
          <a:r>
            <a:rPr lang="en-US" b="0" i="0"/>
            <a:t>It’s University policy</a:t>
          </a:r>
          <a:endParaRPr lang="en-US"/>
        </a:p>
      </dgm:t>
    </dgm:pt>
    <dgm:pt modelId="{29F17C2E-3F3A-495E-BBB0-1E39EA9C9176}" type="parTrans" cxnId="{82DABC9D-3629-424C-9F0F-992BC022FBF7}">
      <dgm:prSet/>
      <dgm:spPr/>
      <dgm:t>
        <a:bodyPr/>
        <a:lstStyle/>
        <a:p>
          <a:endParaRPr lang="en-US"/>
        </a:p>
      </dgm:t>
    </dgm:pt>
    <dgm:pt modelId="{058925E9-1DF6-4B1B-8289-F4193AC8D0D0}" type="sibTrans" cxnId="{82DABC9D-3629-424C-9F0F-992BC022FBF7}">
      <dgm:prSet/>
      <dgm:spPr/>
      <dgm:t>
        <a:bodyPr/>
        <a:lstStyle/>
        <a:p>
          <a:endParaRPr lang="en-US"/>
        </a:p>
      </dgm:t>
    </dgm:pt>
    <dgm:pt modelId="{7C92A09B-4CDB-4020-B8F7-FD496C49E241}">
      <dgm:prSet/>
      <dgm:spPr/>
      <dgm:t>
        <a:bodyPr/>
        <a:lstStyle/>
        <a:p>
          <a:r>
            <a:rPr lang="en-US" b="0" i="0">
              <a:hlinkClick xmlns:r="http://schemas.openxmlformats.org/officeDocument/2006/relationships" r:id="rId1"/>
            </a:rPr>
            <a:t>http://www.scranton.edu/hr/.documents/minors-on-campus/Institutional-Reporting-Policy-2015.pdf</a:t>
          </a:r>
          <a:endParaRPr lang="en-US"/>
        </a:p>
      </dgm:t>
    </dgm:pt>
    <dgm:pt modelId="{A946F86B-F13A-4C56-8283-120D9ADC4868}" type="parTrans" cxnId="{2937B693-07E4-4EC7-BED8-83A03ECB50CD}">
      <dgm:prSet/>
      <dgm:spPr/>
      <dgm:t>
        <a:bodyPr/>
        <a:lstStyle/>
        <a:p>
          <a:endParaRPr lang="en-US"/>
        </a:p>
      </dgm:t>
    </dgm:pt>
    <dgm:pt modelId="{B0E0D059-5DFC-4B7D-8905-4B321FE150EA}" type="sibTrans" cxnId="{2937B693-07E4-4EC7-BED8-83A03ECB50CD}">
      <dgm:prSet/>
      <dgm:spPr/>
      <dgm:t>
        <a:bodyPr/>
        <a:lstStyle/>
        <a:p>
          <a:endParaRPr lang="en-US"/>
        </a:p>
      </dgm:t>
    </dgm:pt>
    <dgm:pt modelId="{02312961-9E3F-45AC-AA87-A77C5277EDFF}" type="pres">
      <dgm:prSet presAssocID="{8CB59138-EA80-4B8A-B3AF-24371DFD2455}" presName="Name0" presStyleCnt="0">
        <dgm:presLayoutVars>
          <dgm:dir/>
          <dgm:animLvl val="lvl"/>
          <dgm:resizeHandles val="exact"/>
        </dgm:presLayoutVars>
      </dgm:prSet>
      <dgm:spPr/>
    </dgm:pt>
    <dgm:pt modelId="{A6D9240A-FA85-402B-BDF8-CA62475B45B4}" type="pres">
      <dgm:prSet presAssocID="{8321150A-B1EE-478F-9022-30F79916C5BF}" presName="boxAndChildren" presStyleCnt="0"/>
      <dgm:spPr/>
    </dgm:pt>
    <dgm:pt modelId="{81DCCEDE-5156-4C18-B24D-D297280A7FF5}" type="pres">
      <dgm:prSet presAssocID="{8321150A-B1EE-478F-9022-30F79916C5BF}" presName="parentTextBox" presStyleLbl="node1" presStyleIdx="0" presStyleCnt="2"/>
      <dgm:spPr/>
    </dgm:pt>
    <dgm:pt modelId="{263C6081-5694-4DEE-85F9-078F3A2247DD}" type="pres">
      <dgm:prSet presAssocID="{8321150A-B1EE-478F-9022-30F79916C5BF}" presName="entireBox" presStyleLbl="node1" presStyleIdx="0" presStyleCnt="2"/>
      <dgm:spPr/>
    </dgm:pt>
    <dgm:pt modelId="{D480C577-B60E-428A-82B9-F3DB67354872}" type="pres">
      <dgm:prSet presAssocID="{8321150A-B1EE-478F-9022-30F79916C5BF}" presName="descendantBox" presStyleCnt="0"/>
      <dgm:spPr/>
    </dgm:pt>
    <dgm:pt modelId="{4DEF7B9D-2372-47B3-8365-0C9A254D9B3B}" type="pres">
      <dgm:prSet presAssocID="{7C92A09B-4CDB-4020-B8F7-FD496C49E241}" presName="childTextBox" presStyleLbl="fgAccFollowNode1" presStyleIdx="0" presStyleCnt="1">
        <dgm:presLayoutVars>
          <dgm:bulletEnabled val="1"/>
        </dgm:presLayoutVars>
      </dgm:prSet>
      <dgm:spPr/>
    </dgm:pt>
    <dgm:pt modelId="{42912ABA-9E33-43C6-96C9-482F936BF611}" type="pres">
      <dgm:prSet presAssocID="{D7954C81-19F7-4B4F-9854-F3FB9248B72D}" presName="sp" presStyleCnt="0"/>
      <dgm:spPr/>
    </dgm:pt>
    <dgm:pt modelId="{D0CFBDA2-BB22-48ED-9F1F-9690668EC5EE}" type="pres">
      <dgm:prSet presAssocID="{30275B55-AEAC-49A3-B083-CF7D291FB76D}" presName="arrowAndChildren" presStyleCnt="0"/>
      <dgm:spPr/>
    </dgm:pt>
    <dgm:pt modelId="{9CFC8627-51FD-47E5-B4FA-BB3789243CEE}" type="pres">
      <dgm:prSet presAssocID="{30275B55-AEAC-49A3-B083-CF7D291FB76D}" presName="parentTextArrow" presStyleLbl="node1" presStyleIdx="1" presStyleCnt="2"/>
      <dgm:spPr/>
    </dgm:pt>
  </dgm:ptLst>
  <dgm:cxnLst>
    <dgm:cxn modelId="{3D36A635-431B-49AB-86DA-0AF92D8DF7C1}" type="presOf" srcId="{8321150A-B1EE-478F-9022-30F79916C5BF}" destId="{263C6081-5694-4DEE-85F9-078F3A2247DD}" srcOrd="1" destOrd="0" presId="urn:microsoft.com/office/officeart/2005/8/layout/process4"/>
    <dgm:cxn modelId="{3094BA3E-D73E-43E6-8486-9BBAFB8976C3}" type="presOf" srcId="{8CB59138-EA80-4B8A-B3AF-24371DFD2455}" destId="{02312961-9E3F-45AC-AA87-A77C5277EDFF}" srcOrd="0" destOrd="0" presId="urn:microsoft.com/office/officeart/2005/8/layout/process4"/>
    <dgm:cxn modelId="{AAEE1C49-A399-4B2D-8975-86368F01480C}" type="presOf" srcId="{8321150A-B1EE-478F-9022-30F79916C5BF}" destId="{81DCCEDE-5156-4C18-B24D-D297280A7FF5}" srcOrd="0" destOrd="0" presId="urn:microsoft.com/office/officeart/2005/8/layout/process4"/>
    <dgm:cxn modelId="{5B65704C-E98A-4729-BE3C-98A853F97273}" type="presOf" srcId="{30275B55-AEAC-49A3-B083-CF7D291FB76D}" destId="{9CFC8627-51FD-47E5-B4FA-BB3789243CEE}" srcOrd="0" destOrd="0" presId="urn:microsoft.com/office/officeart/2005/8/layout/process4"/>
    <dgm:cxn modelId="{2937B693-07E4-4EC7-BED8-83A03ECB50CD}" srcId="{8321150A-B1EE-478F-9022-30F79916C5BF}" destId="{7C92A09B-4CDB-4020-B8F7-FD496C49E241}" srcOrd="0" destOrd="0" parTransId="{A946F86B-F13A-4C56-8283-120D9ADC4868}" sibTransId="{B0E0D059-5DFC-4B7D-8905-4B321FE150EA}"/>
    <dgm:cxn modelId="{82DABC9D-3629-424C-9F0F-992BC022FBF7}" srcId="{8CB59138-EA80-4B8A-B3AF-24371DFD2455}" destId="{8321150A-B1EE-478F-9022-30F79916C5BF}" srcOrd="1" destOrd="0" parTransId="{29F17C2E-3F3A-495E-BBB0-1E39EA9C9176}" sibTransId="{058925E9-1DF6-4B1B-8289-F4193AC8D0D0}"/>
    <dgm:cxn modelId="{1D79FDA4-9821-47A9-982B-3B2D0ADFF1E9}" srcId="{8CB59138-EA80-4B8A-B3AF-24371DFD2455}" destId="{30275B55-AEAC-49A3-B083-CF7D291FB76D}" srcOrd="0" destOrd="0" parTransId="{AAE590AB-3D1D-4019-838E-DCD62F653FE1}" sibTransId="{D7954C81-19F7-4B4F-9854-F3FB9248B72D}"/>
    <dgm:cxn modelId="{E1931DB4-C5FC-4185-BEDA-4DEEA541A945}" type="presOf" srcId="{7C92A09B-4CDB-4020-B8F7-FD496C49E241}" destId="{4DEF7B9D-2372-47B3-8365-0C9A254D9B3B}" srcOrd="0" destOrd="0" presId="urn:microsoft.com/office/officeart/2005/8/layout/process4"/>
    <dgm:cxn modelId="{9C506449-AD3F-4EA7-87C6-BDC2038C2D86}" type="presParOf" srcId="{02312961-9E3F-45AC-AA87-A77C5277EDFF}" destId="{A6D9240A-FA85-402B-BDF8-CA62475B45B4}" srcOrd="0" destOrd="0" presId="urn:microsoft.com/office/officeart/2005/8/layout/process4"/>
    <dgm:cxn modelId="{0204A7A6-C629-4D3F-9000-9A41F85D6443}" type="presParOf" srcId="{A6D9240A-FA85-402B-BDF8-CA62475B45B4}" destId="{81DCCEDE-5156-4C18-B24D-D297280A7FF5}" srcOrd="0" destOrd="0" presId="urn:microsoft.com/office/officeart/2005/8/layout/process4"/>
    <dgm:cxn modelId="{EC40F087-72AF-405B-8169-07E73313108D}" type="presParOf" srcId="{A6D9240A-FA85-402B-BDF8-CA62475B45B4}" destId="{263C6081-5694-4DEE-85F9-078F3A2247DD}" srcOrd="1" destOrd="0" presId="urn:microsoft.com/office/officeart/2005/8/layout/process4"/>
    <dgm:cxn modelId="{038503BF-CAC5-4435-8603-4B6518F9F5C6}" type="presParOf" srcId="{A6D9240A-FA85-402B-BDF8-CA62475B45B4}" destId="{D480C577-B60E-428A-82B9-F3DB67354872}" srcOrd="2" destOrd="0" presId="urn:microsoft.com/office/officeart/2005/8/layout/process4"/>
    <dgm:cxn modelId="{BF2E2C9B-84D4-4331-8EB9-FC38D469F7D5}" type="presParOf" srcId="{D480C577-B60E-428A-82B9-F3DB67354872}" destId="{4DEF7B9D-2372-47B3-8365-0C9A254D9B3B}" srcOrd="0" destOrd="0" presId="urn:microsoft.com/office/officeart/2005/8/layout/process4"/>
    <dgm:cxn modelId="{901C927C-F98E-4A47-849F-F4389641DE51}" type="presParOf" srcId="{02312961-9E3F-45AC-AA87-A77C5277EDFF}" destId="{42912ABA-9E33-43C6-96C9-482F936BF611}" srcOrd="1" destOrd="0" presId="urn:microsoft.com/office/officeart/2005/8/layout/process4"/>
    <dgm:cxn modelId="{25F429FD-8140-485C-A392-6AA57E8F2BB1}" type="presParOf" srcId="{02312961-9E3F-45AC-AA87-A77C5277EDFF}" destId="{D0CFBDA2-BB22-48ED-9F1F-9690668EC5EE}" srcOrd="2" destOrd="0" presId="urn:microsoft.com/office/officeart/2005/8/layout/process4"/>
    <dgm:cxn modelId="{FFEF2550-5950-4E17-957D-FC31BDD6A5B0}" type="presParOf" srcId="{D0CFBDA2-BB22-48ED-9F1F-9690668EC5EE}" destId="{9CFC8627-51FD-47E5-B4FA-BB3789243CEE}"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16A5E5-11CE-4489-A8CF-4F668988ED18}" type="doc">
      <dgm:prSet loTypeId="urn:microsoft.com/office/officeart/2005/8/layout/hChevron3" loCatId="process" qsTypeId="urn:microsoft.com/office/officeart/2005/8/quickstyle/simple4" qsCatId="simple" csTypeId="urn:microsoft.com/office/officeart/2005/8/colors/accent5_2" csCatId="accent5"/>
      <dgm:spPr/>
      <dgm:t>
        <a:bodyPr/>
        <a:lstStyle/>
        <a:p>
          <a:endParaRPr lang="en-US"/>
        </a:p>
      </dgm:t>
    </dgm:pt>
    <dgm:pt modelId="{B40F4A0D-2AA2-47A7-B58F-BD1B2523F33F}">
      <dgm:prSet/>
      <dgm:spPr/>
      <dgm:t>
        <a:bodyPr/>
        <a:lstStyle/>
        <a:p>
          <a:r>
            <a:rPr lang="en-US" dirty="0"/>
            <a:t>How do you report it?</a:t>
          </a:r>
        </a:p>
      </dgm:t>
    </dgm:pt>
    <dgm:pt modelId="{031FEB3F-7B92-47F1-8187-9C4263CBDB79}" type="parTrans" cxnId="{BBADD125-9B0B-48E6-98D9-27F974054591}">
      <dgm:prSet/>
      <dgm:spPr/>
      <dgm:t>
        <a:bodyPr/>
        <a:lstStyle/>
        <a:p>
          <a:endParaRPr lang="en-US"/>
        </a:p>
      </dgm:t>
    </dgm:pt>
    <dgm:pt modelId="{82FB2732-E1BD-46B5-B3BB-F08F970F6E89}" type="sibTrans" cxnId="{BBADD125-9B0B-48E6-98D9-27F974054591}">
      <dgm:prSet/>
      <dgm:spPr/>
      <dgm:t>
        <a:bodyPr/>
        <a:lstStyle/>
        <a:p>
          <a:endParaRPr lang="en-US"/>
        </a:p>
      </dgm:t>
    </dgm:pt>
    <dgm:pt modelId="{047E6FCC-F09E-4659-9B55-5C95FEF48B33}">
      <dgm:prSet/>
      <dgm:spPr/>
      <dgm:t>
        <a:bodyPr/>
        <a:lstStyle/>
        <a:p>
          <a:r>
            <a:rPr lang="en-US" dirty="0"/>
            <a:t>You call CHILDLINE, a State hotline run by the Pennsylvania Department of Human Services</a:t>
          </a:r>
        </a:p>
      </dgm:t>
    </dgm:pt>
    <dgm:pt modelId="{50B36284-0F51-4120-89EC-3A9FA4513822}" type="parTrans" cxnId="{92102008-5C79-415E-8F1E-3B9AA9C42CF5}">
      <dgm:prSet/>
      <dgm:spPr/>
      <dgm:t>
        <a:bodyPr/>
        <a:lstStyle/>
        <a:p>
          <a:endParaRPr lang="en-US"/>
        </a:p>
      </dgm:t>
    </dgm:pt>
    <dgm:pt modelId="{C0D3C77A-2F88-4D1F-AE2F-8C091676D686}" type="sibTrans" cxnId="{92102008-5C79-415E-8F1E-3B9AA9C42CF5}">
      <dgm:prSet/>
      <dgm:spPr/>
      <dgm:t>
        <a:bodyPr/>
        <a:lstStyle/>
        <a:p>
          <a:endParaRPr lang="en-US"/>
        </a:p>
      </dgm:t>
    </dgm:pt>
    <dgm:pt modelId="{5768B46A-29DA-4482-A427-852D62D6152A}">
      <dgm:prSet/>
      <dgm:spPr/>
      <dgm:t>
        <a:bodyPr/>
        <a:lstStyle/>
        <a:p>
          <a:r>
            <a:rPr lang="en-US" b="1" dirty="0"/>
            <a:t>1-800-932-0313</a:t>
          </a:r>
          <a:r>
            <a:rPr lang="en-US" dirty="0"/>
            <a:t>, and…</a:t>
          </a:r>
        </a:p>
      </dgm:t>
    </dgm:pt>
    <dgm:pt modelId="{D3B2FF29-7F9B-4AE8-AFB3-821157E4ABF3}" type="parTrans" cxnId="{6CC123F2-60B0-4934-B4DE-AC9042EA2EEA}">
      <dgm:prSet/>
      <dgm:spPr/>
      <dgm:t>
        <a:bodyPr/>
        <a:lstStyle/>
        <a:p>
          <a:endParaRPr lang="en-US"/>
        </a:p>
      </dgm:t>
    </dgm:pt>
    <dgm:pt modelId="{5B33A20A-0855-425F-A764-517AF367C953}" type="sibTrans" cxnId="{6CC123F2-60B0-4934-B4DE-AC9042EA2EEA}">
      <dgm:prSet/>
      <dgm:spPr/>
      <dgm:t>
        <a:bodyPr/>
        <a:lstStyle/>
        <a:p>
          <a:endParaRPr lang="en-US"/>
        </a:p>
      </dgm:t>
    </dgm:pt>
    <dgm:pt modelId="{12B9A84C-28D8-4832-80B1-BE549AEBFC5E}">
      <dgm:prSet/>
      <dgm:spPr/>
      <dgm:t>
        <a:bodyPr/>
        <a:lstStyle/>
        <a:p>
          <a:r>
            <a:rPr lang="en-US" dirty="0"/>
            <a:t>You call University Police:  </a:t>
          </a:r>
          <a:r>
            <a:rPr lang="en-US" b="1" dirty="0"/>
            <a:t>7777</a:t>
          </a:r>
          <a:endParaRPr lang="en-US" dirty="0"/>
        </a:p>
      </dgm:t>
    </dgm:pt>
    <dgm:pt modelId="{A2E6D010-F564-429C-8DAA-84B4DA9D401A}" type="parTrans" cxnId="{31011845-7F75-479D-8F55-917153BB8C0A}">
      <dgm:prSet/>
      <dgm:spPr/>
      <dgm:t>
        <a:bodyPr/>
        <a:lstStyle/>
        <a:p>
          <a:endParaRPr lang="en-US"/>
        </a:p>
      </dgm:t>
    </dgm:pt>
    <dgm:pt modelId="{4F4CD1DE-9861-48C4-A286-0B36DAA5054A}" type="sibTrans" cxnId="{31011845-7F75-479D-8F55-917153BB8C0A}">
      <dgm:prSet/>
      <dgm:spPr/>
      <dgm:t>
        <a:bodyPr/>
        <a:lstStyle/>
        <a:p>
          <a:endParaRPr lang="en-US"/>
        </a:p>
      </dgm:t>
    </dgm:pt>
    <dgm:pt modelId="{9F5D8FF1-E34A-4EC6-91E7-0B74BC8EA5CD}">
      <dgm:prSet/>
      <dgm:spPr/>
      <dgm:t>
        <a:bodyPr/>
        <a:lstStyle/>
        <a:p>
          <a:r>
            <a:rPr lang="en-US" dirty="0"/>
            <a:t>Keep in mind, if the situation is an emergency, you may call </a:t>
          </a:r>
          <a:r>
            <a:rPr lang="en-US" dirty="0">
              <a:latin typeface="Century Gothic" panose="020B0502020202020204"/>
            </a:rPr>
            <a:t>UPD</a:t>
          </a:r>
          <a:r>
            <a:rPr lang="en-US" dirty="0"/>
            <a:t> first to handle the emergency, then call CHILDLINE</a:t>
          </a:r>
        </a:p>
      </dgm:t>
    </dgm:pt>
    <dgm:pt modelId="{DA6DAA4E-87D7-423E-965D-2FB01261DB50}" type="parTrans" cxnId="{59DAAE7A-B944-4C1F-A8F1-DB1D95429845}">
      <dgm:prSet/>
      <dgm:spPr/>
      <dgm:t>
        <a:bodyPr/>
        <a:lstStyle/>
        <a:p>
          <a:endParaRPr lang="en-US"/>
        </a:p>
      </dgm:t>
    </dgm:pt>
    <dgm:pt modelId="{961A1D59-C0A7-4E22-9578-44192AAA8B27}" type="sibTrans" cxnId="{59DAAE7A-B944-4C1F-A8F1-DB1D95429845}">
      <dgm:prSet/>
      <dgm:spPr/>
      <dgm:t>
        <a:bodyPr/>
        <a:lstStyle/>
        <a:p>
          <a:endParaRPr lang="en-US"/>
        </a:p>
      </dgm:t>
    </dgm:pt>
    <dgm:pt modelId="{1FD735FC-F2A4-408F-A50D-6315E980D00C}" type="pres">
      <dgm:prSet presAssocID="{B116A5E5-11CE-4489-A8CF-4F668988ED18}" presName="Name0" presStyleCnt="0">
        <dgm:presLayoutVars>
          <dgm:dir/>
          <dgm:resizeHandles val="exact"/>
        </dgm:presLayoutVars>
      </dgm:prSet>
      <dgm:spPr/>
    </dgm:pt>
    <dgm:pt modelId="{EA1337CB-96C0-4B98-9A35-CAD7BA761FCE}" type="pres">
      <dgm:prSet presAssocID="{B40F4A0D-2AA2-47A7-B58F-BD1B2523F33F}" presName="parAndChTx" presStyleLbl="node1" presStyleIdx="0" presStyleCnt="3">
        <dgm:presLayoutVars>
          <dgm:bulletEnabled val="1"/>
        </dgm:presLayoutVars>
      </dgm:prSet>
      <dgm:spPr/>
    </dgm:pt>
    <dgm:pt modelId="{DC08F4C3-F0A3-4DD1-86AF-9F2CA3270A31}" type="pres">
      <dgm:prSet presAssocID="{82FB2732-E1BD-46B5-B3BB-F08F970F6E89}" presName="parAndChSpace" presStyleCnt="0"/>
      <dgm:spPr/>
    </dgm:pt>
    <dgm:pt modelId="{CE63E1B0-15F4-4452-AE9F-761679A734D5}" type="pres">
      <dgm:prSet presAssocID="{12B9A84C-28D8-4832-80B1-BE549AEBFC5E}" presName="parAndChTx" presStyleLbl="node1" presStyleIdx="1" presStyleCnt="3">
        <dgm:presLayoutVars>
          <dgm:bulletEnabled val="1"/>
        </dgm:presLayoutVars>
      </dgm:prSet>
      <dgm:spPr/>
    </dgm:pt>
    <dgm:pt modelId="{4B3AF7CE-C077-48D4-8B9C-649F9A4D9109}" type="pres">
      <dgm:prSet presAssocID="{4F4CD1DE-9861-48C4-A286-0B36DAA5054A}" presName="parAndChSpace" presStyleCnt="0"/>
      <dgm:spPr/>
    </dgm:pt>
    <dgm:pt modelId="{A0FE60E6-24B3-48F4-8C1E-4967251FE685}" type="pres">
      <dgm:prSet presAssocID="{9F5D8FF1-E34A-4EC6-91E7-0B74BC8EA5CD}" presName="parAndChTx" presStyleLbl="node1" presStyleIdx="2" presStyleCnt="3">
        <dgm:presLayoutVars>
          <dgm:bulletEnabled val="1"/>
        </dgm:presLayoutVars>
      </dgm:prSet>
      <dgm:spPr/>
    </dgm:pt>
  </dgm:ptLst>
  <dgm:cxnLst>
    <dgm:cxn modelId="{92102008-5C79-415E-8F1E-3B9AA9C42CF5}" srcId="{B40F4A0D-2AA2-47A7-B58F-BD1B2523F33F}" destId="{047E6FCC-F09E-4659-9B55-5C95FEF48B33}" srcOrd="0" destOrd="0" parTransId="{50B36284-0F51-4120-89EC-3A9FA4513822}" sibTransId="{C0D3C77A-2F88-4D1F-AE2F-8C091676D686}"/>
    <dgm:cxn modelId="{BBADD125-9B0B-48E6-98D9-27F974054591}" srcId="{B116A5E5-11CE-4489-A8CF-4F668988ED18}" destId="{B40F4A0D-2AA2-47A7-B58F-BD1B2523F33F}" srcOrd="0" destOrd="0" parTransId="{031FEB3F-7B92-47F1-8187-9C4263CBDB79}" sibTransId="{82FB2732-E1BD-46B5-B3BB-F08F970F6E89}"/>
    <dgm:cxn modelId="{E79AA241-D8DF-4AE9-A5CD-36B5FFE0DDC5}" type="presOf" srcId="{9F5D8FF1-E34A-4EC6-91E7-0B74BC8EA5CD}" destId="{A0FE60E6-24B3-48F4-8C1E-4967251FE685}" srcOrd="0" destOrd="0" presId="urn:microsoft.com/office/officeart/2005/8/layout/hChevron3"/>
    <dgm:cxn modelId="{31011845-7F75-479D-8F55-917153BB8C0A}" srcId="{B116A5E5-11CE-4489-A8CF-4F668988ED18}" destId="{12B9A84C-28D8-4832-80B1-BE549AEBFC5E}" srcOrd="1" destOrd="0" parTransId="{A2E6D010-F564-429C-8DAA-84B4DA9D401A}" sibTransId="{4F4CD1DE-9861-48C4-A286-0B36DAA5054A}"/>
    <dgm:cxn modelId="{D870B146-918D-401A-8DCF-DD13A23A3401}" type="presOf" srcId="{047E6FCC-F09E-4659-9B55-5C95FEF48B33}" destId="{EA1337CB-96C0-4B98-9A35-CAD7BA761FCE}" srcOrd="0" destOrd="1" presId="urn:microsoft.com/office/officeart/2005/8/layout/hChevron3"/>
    <dgm:cxn modelId="{59DAAE7A-B944-4C1F-A8F1-DB1D95429845}" srcId="{B116A5E5-11CE-4489-A8CF-4F668988ED18}" destId="{9F5D8FF1-E34A-4EC6-91E7-0B74BC8EA5CD}" srcOrd="2" destOrd="0" parTransId="{DA6DAA4E-87D7-423E-965D-2FB01261DB50}" sibTransId="{961A1D59-C0A7-4E22-9578-44192AAA8B27}"/>
    <dgm:cxn modelId="{46A0FD83-8558-4A5A-A38B-7208AA9D2698}" type="presOf" srcId="{12B9A84C-28D8-4832-80B1-BE549AEBFC5E}" destId="{CE63E1B0-15F4-4452-AE9F-761679A734D5}" srcOrd="0" destOrd="0" presId="urn:microsoft.com/office/officeart/2005/8/layout/hChevron3"/>
    <dgm:cxn modelId="{4A3587A2-3A8C-47FD-B238-77DE302D1D61}" type="presOf" srcId="{B40F4A0D-2AA2-47A7-B58F-BD1B2523F33F}" destId="{EA1337CB-96C0-4B98-9A35-CAD7BA761FCE}" srcOrd="0" destOrd="0" presId="urn:microsoft.com/office/officeart/2005/8/layout/hChevron3"/>
    <dgm:cxn modelId="{E3E3C5B7-3749-4F99-9205-53493664141F}" type="presOf" srcId="{5768B46A-29DA-4482-A427-852D62D6152A}" destId="{EA1337CB-96C0-4B98-9A35-CAD7BA761FCE}" srcOrd="0" destOrd="2" presId="urn:microsoft.com/office/officeart/2005/8/layout/hChevron3"/>
    <dgm:cxn modelId="{B3AFE6DC-492E-4B4E-9950-9038200EA190}" type="presOf" srcId="{B116A5E5-11CE-4489-A8CF-4F668988ED18}" destId="{1FD735FC-F2A4-408F-A50D-6315E980D00C}" srcOrd="0" destOrd="0" presId="urn:microsoft.com/office/officeart/2005/8/layout/hChevron3"/>
    <dgm:cxn modelId="{6CC123F2-60B0-4934-B4DE-AC9042EA2EEA}" srcId="{B40F4A0D-2AA2-47A7-B58F-BD1B2523F33F}" destId="{5768B46A-29DA-4482-A427-852D62D6152A}" srcOrd="1" destOrd="0" parTransId="{D3B2FF29-7F9B-4AE8-AFB3-821157E4ABF3}" sibTransId="{5B33A20A-0855-425F-A764-517AF367C953}"/>
    <dgm:cxn modelId="{67B0DE9A-0349-4188-A629-16FCC76DA94D}" type="presParOf" srcId="{1FD735FC-F2A4-408F-A50D-6315E980D00C}" destId="{EA1337CB-96C0-4B98-9A35-CAD7BA761FCE}" srcOrd="0" destOrd="0" presId="urn:microsoft.com/office/officeart/2005/8/layout/hChevron3"/>
    <dgm:cxn modelId="{D5C81C9C-5FD2-4ABA-859C-9EDA4E29BD76}" type="presParOf" srcId="{1FD735FC-F2A4-408F-A50D-6315E980D00C}" destId="{DC08F4C3-F0A3-4DD1-86AF-9F2CA3270A31}" srcOrd="1" destOrd="0" presId="urn:microsoft.com/office/officeart/2005/8/layout/hChevron3"/>
    <dgm:cxn modelId="{D9F1C688-4FA4-431E-B5A0-A901D0F361B8}" type="presParOf" srcId="{1FD735FC-F2A4-408F-A50D-6315E980D00C}" destId="{CE63E1B0-15F4-4452-AE9F-761679A734D5}" srcOrd="2" destOrd="0" presId="urn:microsoft.com/office/officeart/2005/8/layout/hChevron3"/>
    <dgm:cxn modelId="{479FE0EE-1338-4E23-A2E4-ED30C95E2501}" type="presParOf" srcId="{1FD735FC-F2A4-408F-A50D-6315E980D00C}" destId="{4B3AF7CE-C077-48D4-8B9C-649F9A4D9109}" srcOrd="3" destOrd="0" presId="urn:microsoft.com/office/officeart/2005/8/layout/hChevron3"/>
    <dgm:cxn modelId="{54B4DB92-A3E7-46AB-8EE5-3A65C1B0EBCC}" type="presParOf" srcId="{1FD735FC-F2A4-408F-A50D-6315E980D00C}" destId="{A0FE60E6-24B3-48F4-8C1E-4967251FE685}" srcOrd="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571695A-2239-466A-A3FB-02A774CC1309}" type="doc">
      <dgm:prSet loTypeId="urn:microsoft.com/office/officeart/2005/8/layout/hierarchy1" loCatId="hierarchy" qsTypeId="urn:microsoft.com/office/officeart/2005/8/quickstyle/simple4" qsCatId="simple" csTypeId="urn:microsoft.com/office/officeart/2005/8/colors/colorful2" csCatId="colorful"/>
      <dgm:spPr/>
      <dgm:t>
        <a:bodyPr/>
        <a:lstStyle/>
        <a:p>
          <a:endParaRPr lang="en-US"/>
        </a:p>
      </dgm:t>
    </dgm:pt>
    <dgm:pt modelId="{CA98E993-1808-4860-989E-DE151D454B52}">
      <dgm:prSet/>
      <dgm:spPr/>
      <dgm:t>
        <a:bodyPr/>
        <a:lstStyle/>
        <a:p>
          <a:r>
            <a:rPr lang="en-US"/>
            <a:t>Minor: Anyone under 18-referred to as a child</a:t>
          </a:r>
        </a:p>
      </dgm:t>
    </dgm:pt>
    <dgm:pt modelId="{1E2BFF13-F611-4346-A85C-806517630112}" type="parTrans" cxnId="{69FBB59F-24A7-4F02-A44B-A374A3938A50}">
      <dgm:prSet/>
      <dgm:spPr/>
      <dgm:t>
        <a:bodyPr/>
        <a:lstStyle/>
        <a:p>
          <a:endParaRPr lang="en-US"/>
        </a:p>
      </dgm:t>
    </dgm:pt>
    <dgm:pt modelId="{8AE7F742-A582-42CB-A3AB-D98B2906EC7A}" type="sibTrans" cxnId="{69FBB59F-24A7-4F02-A44B-A374A3938A50}">
      <dgm:prSet/>
      <dgm:spPr/>
      <dgm:t>
        <a:bodyPr/>
        <a:lstStyle/>
        <a:p>
          <a:endParaRPr lang="en-US"/>
        </a:p>
      </dgm:t>
    </dgm:pt>
    <dgm:pt modelId="{00AA6552-9ABA-4B00-9E2B-217104765ACC}">
      <dgm:prSet/>
      <dgm:spPr/>
      <dgm:t>
        <a:bodyPr/>
        <a:lstStyle/>
        <a:p>
          <a:r>
            <a:rPr lang="en-US"/>
            <a:t>University Campus: Any property owned or occupied by the University</a:t>
          </a:r>
        </a:p>
      </dgm:t>
    </dgm:pt>
    <dgm:pt modelId="{4C22C8E9-9CDB-4622-AC25-1872BAFC2E7D}" type="parTrans" cxnId="{5230E931-8C7E-4BCF-99CB-9DB819B8D63C}">
      <dgm:prSet/>
      <dgm:spPr/>
      <dgm:t>
        <a:bodyPr/>
        <a:lstStyle/>
        <a:p>
          <a:endParaRPr lang="en-US"/>
        </a:p>
      </dgm:t>
    </dgm:pt>
    <dgm:pt modelId="{F6634517-2984-4326-AD2B-6BA057325009}" type="sibTrans" cxnId="{5230E931-8C7E-4BCF-99CB-9DB819B8D63C}">
      <dgm:prSet/>
      <dgm:spPr/>
      <dgm:t>
        <a:bodyPr/>
        <a:lstStyle/>
        <a:p>
          <a:endParaRPr lang="en-US"/>
        </a:p>
      </dgm:t>
    </dgm:pt>
    <dgm:pt modelId="{0331E442-D6EC-4A08-9425-2492063F410C}" type="pres">
      <dgm:prSet presAssocID="{B571695A-2239-466A-A3FB-02A774CC1309}" presName="hierChild1" presStyleCnt="0">
        <dgm:presLayoutVars>
          <dgm:chPref val="1"/>
          <dgm:dir/>
          <dgm:animOne val="branch"/>
          <dgm:animLvl val="lvl"/>
          <dgm:resizeHandles/>
        </dgm:presLayoutVars>
      </dgm:prSet>
      <dgm:spPr/>
    </dgm:pt>
    <dgm:pt modelId="{31FF2B5D-E30F-4067-83EC-1754C88AC5E3}" type="pres">
      <dgm:prSet presAssocID="{CA98E993-1808-4860-989E-DE151D454B52}" presName="hierRoot1" presStyleCnt="0"/>
      <dgm:spPr/>
    </dgm:pt>
    <dgm:pt modelId="{6532E54D-DA6C-4F22-B6F5-7C86A07C44CD}" type="pres">
      <dgm:prSet presAssocID="{CA98E993-1808-4860-989E-DE151D454B52}" presName="composite" presStyleCnt="0"/>
      <dgm:spPr/>
    </dgm:pt>
    <dgm:pt modelId="{F035D0E2-DDB2-442D-AB93-BB6EA60DACDD}" type="pres">
      <dgm:prSet presAssocID="{CA98E993-1808-4860-989E-DE151D454B52}" presName="background" presStyleLbl="node0" presStyleIdx="0" presStyleCnt="2"/>
      <dgm:spPr/>
    </dgm:pt>
    <dgm:pt modelId="{F9DF15F9-EC22-4B68-BCD4-D04BA3005AF6}" type="pres">
      <dgm:prSet presAssocID="{CA98E993-1808-4860-989E-DE151D454B52}" presName="text" presStyleLbl="fgAcc0" presStyleIdx="0" presStyleCnt="2">
        <dgm:presLayoutVars>
          <dgm:chPref val="3"/>
        </dgm:presLayoutVars>
      </dgm:prSet>
      <dgm:spPr/>
    </dgm:pt>
    <dgm:pt modelId="{0592D206-6110-4E30-8B0F-62D043139DBD}" type="pres">
      <dgm:prSet presAssocID="{CA98E993-1808-4860-989E-DE151D454B52}" presName="hierChild2" presStyleCnt="0"/>
      <dgm:spPr/>
    </dgm:pt>
    <dgm:pt modelId="{7B85AEE4-C355-4FCA-8674-BE01D3483741}" type="pres">
      <dgm:prSet presAssocID="{00AA6552-9ABA-4B00-9E2B-217104765ACC}" presName="hierRoot1" presStyleCnt="0"/>
      <dgm:spPr/>
    </dgm:pt>
    <dgm:pt modelId="{043D7700-0ABE-4607-B870-FED5912B9971}" type="pres">
      <dgm:prSet presAssocID="{00AA6552-9ABA-4B00-9E2B-217104765ACC}" presName="composite" presStyleCnt="0"/>
      <dgm:spPr/>
    </dgm:pt>
    <dgm:pt modelId="{559C1246-A063-4496-87F7-89E3566E22BD}" type="pres">
      <dgm:prSet presAssocID="{00AA6552-9ABA-4B00-9E2B-217104765ACC}" presName="background" presStyleLbl="node0" presStyleIdx="1" presStyleCnt="2"/>
      <dgm:spPr/>
    </dgm:pt>
    <dgm:pt modelId="{744C88D2-8775-4612-AA09-4B2D915009AD}" type="pres">
      <dgm:prSet presAssocID="{00AA6552-9ABA-4B00-9E2B-217104765ACC}" presName="text" presStyleLbl="fgAcc0" presStyleIdx="1" presStyleCnt="2">
        <dgm:presLayoutVars>
          <dgm:chPref val="3"/>
        </dgm:presLayoutVars>
      </dgm:prSet>
      <dgm:spPr/>
    </dgm:pt>
    <dgm:pt modelId="{AF7F1C32-35A1-4A69-8063-FD863BE8995D}" type="pres">
      <dgm:prSet presAssocID="{00AA6552-9ABA-4B00-9E2B-217104765ACC}" presName="hierChild2" presStyleCnt="0"/>
      <dgm:spPr/>
    </dgm:pt>
  </dgm:ptLst>
  <dgm:cxnLst>
    <dgm:cxn modelId="{1CF7A310-68D6-4217-9B81-715E6F32D9AF}" type="presOf" srcId="{CA98E993-1808-4860-989E-DE151D454B52}" destId="{F9DF15F9-EC22-4B68-BCD4-D04BA3005AF6}" srcOrd="0" destOrd="0" presId="urn:microsoft.com/office/officeart/2005/8/layout/hierarchy1"/>
    <dgm:cxn modelId="{E25B4F12-E236-4226-B800-ACCF66355CCE}" type="presOf" srcId="{B571695A-2239-466A-A3FB-02A774CC1309}" destId="{0331E442-D6EC-4A08-9425-2492063F410C}" srcOrd="0" destOrd="0" presId="urn:microsoft.com/office/officeart/2005/8/layout/hierarchy1"/>
    <dgm:cxn modelId="{5230E931-8C7E-4BCF-99CB-9DB819B8D63C}" srcId="{B571695A-2239-466A-A3FB-02A774CC1309}" destId="{00AA6552-9ABA-4B00-9E2B-217104765ACC}" srcOrd="1" destOrd="0" parTransId="{4C22C8E9-9CDB-4622-AC25-1872BAFC2E7D}" sibTransId="{F6634517-2984-4326-AD2B-6BA057325009}"/>
    <dgm:cxn modelId="{0DA98464-2B58-4D06-AF70-17A058A5C48A}" type="presOf" srcId="{00AA6552-9ABA-4B00-9E2B-217104765ACC}" destId="{744C88D2-8775-4612-AA09-4B2D915009AD}" srcOrd="0" destOrd="0" presId="urn:microsoft.com/office/officeart/2005/8/layout/hierarchy1"/>
    <dgm:cxn modelId="{69FBB59F-24A7-4F02-A44B-A374A3938A50}" srcId="{B571695A-2239-466A-A3FB-02A774CC1309}" destId="{CA98E993-1808-4860-989E-DE151D454B52}" srcOrd="0" destOrd="0" parTransId="{1E2BFF13-F611-4346-A85C-806517630112}" sibTransId="{8AE7F742-A582-42CB-A3AB-D98B2906EC7A}"/>
    <dgm:cxn modelId="{4D101348-C8A8-47C7-A3E0-80A6CE8DF0BE}" type="presParOf" srcId="{0331E442-D6EC-4A08-9425-2492063F410C}" destId="{31FF2B5D-E30F-4067-83EC-1754C88AC5E3}" srcOrd="0" destOrd="0" presId="urn:microsoft.com/office/officeart/2005/8/layout/hierarchy1"/>
    <dgm:cxn modelId="{0DCB5963-43EB-42A2-8FBC-B883523ABF68}" type="presParOf" srcId="{31FF2B5D-E30F-4067-83EC-1754C88AC5E3}" destId="{6532E54D-DA6C-4F22-B6F5-7C86A07C44CD}" srcOrd="0" destOrd="0" presId="urn:microsoft.com/office/officeart/2005/8/layout/hierarchy1"/>
    <dgm:cxn modelId="{E639A95A-9738-490E-9EA2-2570EFE032F1}" type="presParOf" srcId="{6532E54D-DA6C-4F22-B6F5-7C86A07C44CD}" destId="{F035D0E2-DDB2-442D-AB93-BB6EA60DACDD}" srcOrd="0" destOrd="0" presId="urn:microsoft.com/office/officeart/2005/8/layout/hierarchy1"/>
    <dgm:cxn modelId="{EFE98554-0981-492B-AF08-9BB309694CF7}" type="presParOf" srcId="{6532E54D-DA6C-4F22-B6F5-7C86A07C44CD}" destId="{F9DF15F9-EC22-4B68-BCD4-D04BA3005AF6}" srcOrd="1" destOrd="0" presId="urn:microsoft.com/office/officeart/2005/8/layout/hierarchy1"/>
    <dgm:cxn modelId="{5B590BA5-F003-42CA-87C2-417DC95BAD2A}" type="presParOf" srcId="{31FF2B5D-E30F-4067-83EC-1754C88AC5E3}" destId="{0592D206-6110-4E30-8B0F-62D043139DBD}" srcOrd="1" destOrd="0" presId="urn:microsoft.com/office/officeart/2005/8/layout/hierarchy1"/>
    <dgm:cxn modelId="{6855A35F-D5EC-4C21-B8CE-6D282E0DB917}" type="presParOf" srcId="{0331E442-D6EC-4A08-9425-2492063F410C}" destId="{7B85AEE4-C355-4FCA-8674-BE01D3483741}" srcOrd="1" destOrd="0" presId="urn:microsoft.com/office/officeart/2005/8/layout/hierarchy1"/>
    <dgm:cxn modelId="{C5EF562E-62E1-45B4-AFE0-A49C4B1078E6}" type="presParOf" srcId="{7B85AEE4-C355-4FCA-8674-BE01D3483741}" destId="{043D7700-0ABE-4607-B870-FED5912B9971}" srcOrd="0" destOrd="0" presId="urn:microsoft.com/office/officeart/2005/8/layout/hierarchy1"/>
    <dgm:cxn modelId="{434FA96E-9B61-4718-830F-B760E14612A7}" type="presParOf" srcId="{043D7700-0ABE-4607-B870-FED5912B9971}" destId="{559C1246-A063-4496-87F7-89E3566E22BD}" srcOrd="0" destOrd="0" presId="urn:microsoft.com/office/officeart/2005/8/layout/hierarchy1"/>
    <dgm:cxn modelId="{0DCB28A0-1272-4857-9365-871599F9374C}" type="presParOf" srcId="{043D7700-0ABE-4607-B870-FED5912B9971}" destId="{744C88D2-8775-4612-AA09-4B2D915009AD}" srcOrd="1" destOrd="0" presId="urn:microsoft.com/office/officeart/2005/8/layout/hierarchy1"/>
    <dgm:cxn modelId="{4EF70B9E-D053-43AE-9BCA-3924B5FD20F4}" type="presParOf" srcId="{7B85AEE4-C355-4FCA-8674-BE01D3483741}" destId="{AF7F1C32-35A1-4A69-8063-FD863BE8995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7C29979-A549-465B-A647-F9AF4B5536C2}" type="doc">
      <dgm:prSet loTypeId="urn:microsoft.com/office/officeart/2005/8/layout/hierarchy1" loCatId="hierarchy" qsTypeId="urn:microsoft.com/office/officeart/2005/8/quickstyle/simple4" qsCatId="simple" csTypeId="urn:microsoft.com/office/officeart/2005/8/colors/accent1_2" csCatId="accent1"/>
      <dgm:spPr/>
      <dgm:t>
        <a:bodyPr/>
        <a:lstStyle/>
        <a:p>
          <a:endParaRPr lang="en-US"/>
        </a:p>
      </dgm:t>
    </dgm:pt>
    <dgm:pt modelId="{7789C4AA-5C89-428C-8B77-0AE9018F162D}">
      <dgm:prSet/>
      <dgm:spPr/>
      <dgm:t>
        <a:bodyPr/>
        <a:lstStyle/>
        <a:p>
          <a:r>
            <a:rPr lang="en-US"/>
            <a:t>Applies to all activities and programs which bring minors to campus where the minor is under the </a:t>
          </a:r>
          <a:r>
            <a:rPr lang="en-US" b="1"/>
            <a:t>care, custody and control </a:t>
          </a:r>
          <a:r>
            <a:rPr lang="en-US"/>
            <a:t>of the University, as opposed to a parent or guardian</a:t>
          </a:r>
        </a:p>
      </dgm:t>
    </dgm:pt>
    <dgm:pt modelId="{21EAA899-F71F-4D40-A5A6-A46D61B6EB96}" type="parTrans" cxnId="{BFBB93A2-F0F1-477F-88EC-31ADE70B1900}">
      <dgm:prSet/>
      <dgm:spPr/>
      <dgm:t>
        <a:bodyPr/>
        <a:lstStyle/>
        <a:p>
          <a:endParaRPr lang="en-US"/>
        </a:p>
      </dgm:t>
    </dgm:pt>
    <dgm:pt modelId="{77DC8C7E-E62C-43BC-A479-30CF3E8A4E91}" type="sibTrans" cxnId="{BFBB93A2-F0F1-477F-88EC-31ADE70B1900}">
      <dgm:prSet/>
      <dgm:spPr/>
      <dgm:t>
        <a:bodyPr/>
        <a:lstStyle/>
        <a:p>
          <a:endParaRPr lang="en-US"/>
        </a:p>
      </dgm:t>
    </dgm:pt>
    <dgm:pt modelId="{8B4A7BD0-879B-4053-BA1F-6A56A077507D}">
      <dgm:prSet/>
      <dgm:spPr/>
      <dgm:t>
        <a:bodyPr/>
        <a:lstStyle/>
        <a:p>
          <a:r>
            <a:rPr lang="en-US"/>
            <a:t>Applies on campus and off campus if the activity is under the direction of the University</a:t>
          </a:r>
        </a:p>
      </dgm:t>
    </dgm:pt>
    <dgm:pt modelId="{07AD36C3-4843-4B06-BC5D-80C1DFAE16CD}" type="parTrans" cxnId="{71855CCD-645D-4BC8-9FC7-BDED92E7854F}">
      <dgm:prSet/>
      <dgm:spPr/>
      <dgm:t>
        <a:bodyPr/>
        <a:lstStyle/>
        <a:p>
          <a:endParaRPr lang="en-US"/>
        </a:p>
      </dgm:t>
    </dgm:pt>
    <dgm:pt modelId="{01D0D517-E707-4F08-958E-82068D967841}" type="sibTrans" cxnId="{71855CCD-645D-4BC8-9FC7-BDED92E7854F}">
      <dgm:prSet/>
      <dgm:spPr/>
      <dgm:t>
        <a:bodyPr/>
        <a:lstStyle/>
        <a:p>
          <a:endParaRPr lang="en-US"/>
        </a:p>
      </dgm:t>
    </dgm:pt>
    <dgm:pt modelId="{9ECBEE76-3CAE-4B81-A091-67B437D1A2FF}" type="pres">
      <dgm:prSet presAssocID="{A7C29979-A549-465B-A647-F9AF4B5536C2}" presName="hierChild1" presStyleCnt="0">
        <dgm:presLayoutVars>
          <dgm:chPref val="1"/>
          <dgm:dir/>
          <dgm:animOne val="branch"/>
          <dgm:animLvl val="lvl"/>
          <dgm:resizeHandles/>
        </dgm:presLayoutVars>
      </dgm:prSet>
      <dgm:spPr/>
    </dgm:pt>
    <dgm:pt modelId="{E8320016-A3B7-455C-981D-0DB8175D9F32}" type="pres">
      <dgm:prSet presAssocID="{7789C4AA-5C89-428C-8B77-0AE9018F162D}" presName="hierRoot1" presStyleCnt="0"/>
      <dgm:spPr/>
    </dgm:pt>
    <dgm:pt modelId="{500D96FA-C14B-4899-AB6C-07E9937624D9}" type="pres">
      <dgm:prSet presAssocID="{7789C4AA-5C89-428C-8B77-0AE9018F162D}" presName="composite" presStyleCnt="0"/>
      <dgm:spPr/>
    </dgm:pt>
    <dgm:pt modelId="{EE52F756-81EC-4386-832A-221543569351}" type="pres">
      <dgm:prSet presAssocID="{7789C4AA-5C89-428C-8B77-0AE9018F162D}" presName="background" presStyleLbl="node0" presStyleIdx="0" presStyleCnt="2"/>
      <dgm:spPr/>
    </dgm:pt>
    <dgm:pt modelId="{2A41D8ED-2D78-4A86-989E-FC4E0EA24D52}" type="pres">
      <dgm:prSet presAssocID="{7789C4AA-5C89-428C-8B77-0AE9018F162D}" presName="text" presStyleLbl="fgAcc0" presStyleIdx="0" presStyleCnt="2">
        <dgm:presLayoutVars>
          <dgm:chPref val="3"/>
        </dgm:presLayoutVars>
      </dgm:prSet>
      <dgm:spPr/>
    </dgm:pt>
    <dgm:pt modelId="{158E21E5-0635-448C-8681-6213A3E05B6D}" type="pres">
      <dgm:prSet presAssocID="{7789C4AA-5C89-428C-8B77-0AE9018F162D}" presName="hierChild2" presStyleCnt="0"/>
      <dgm:spPr/>
    </dgm:pt>
    <dgm:pt modelId="{C33E2579-63D4-4ED9-A7E3-291AA4246BAB}" type="pres">
      <dgm:prSet presAssocID="{8B4A7BD0-879B-4053-BA1F-6A56A077507D}" presName="hierRoot1" presStyleCnt="0"/>
      <dgm:spPr/>
    </dgm:pt>
    <dgm:pt modelId="{F97715F6-1BE7-4C91-8F16-783926890F99}" type="pres">
      <dgm:prSet presAssocID="{8B4A7BD0-879B-4053-BA1F-6A56A077507D}" presName="composite" presStyleCnt="0"/>
      <dgm:spPr/>
    </dgm:pt>
    <dgm:pt modelId="{00E72DA4-4C38-4A62-A522-76EDD14FAC87}" type="pres">
      <dgm:prSet presAssocID="{8B4A7BD0-879B-4053-BA1F-6A56A077507D}" presName="background" presStyleLbl="node0" presStyleIdx="1" presStyleCnt="2"/>
      <dgm:spPr/>
    </dgm:pt>
    <dgm:pt modelId="{D74407DE-FC42-4C4F-B35F-1D0F1FA40D2B}" type="pres">
      <dgm:prSet presAssocID="{8B4A7BD0-879B-4053-BA1F-6A56A077507D}" presName="text" presStyleLbl="fgAcc0" presStyleIdx="1" presStyleCnt="2">
        <dgm:presLayoutVars>
          <dgm:chPref val="3"/>
        </dgm:presLayoutVars>
      </dgm:prSet>
      <dgm:spPr/>
    </dgm:pt>
    <dgm:pt modelId="{89EEAB05-D2C7-4966-95C6-BA41B626680E}" type="pres">
      <dgm:prSet presAssocID="{8B4A7BD0-879B-4053-BA1F-6A56A077507D}" presName="hierChild2" presStyleCnt="0"/>
      <dgm:spPr/>
    </dgm:pt>
  </dgm:ptLst>
  <dgm:cxnLst>
    <dgm:cxn modelId="{4E452303-6A78-4681-8F83-86E56F0BFAF9}" type="presOf" srcId="{7789C4AA-5C89-428C-8B77-0AE9018F162D}" destId="{2A41D8ED-2D78-4A86-989E-FC4E0EA24D52}" srcOrd="0" destOrd="0" presId="urn:microsoft.com/office/officeart/2005/8/layout/hierarchy1"/>
    <dgm:cxn modelId="{7F5ABB05-10A9-437C-B782-3B0037870946}" type="presOf" srcId="{A7C29979-A549-465B-A647-F9AF4B5536C2}" destId="{9ECBEE76-3CAE-4B81-A091-67B437D1A2FF}" srcOrd="0" destOrd="0" presId="urn:microsoft.com/office/officeart/2005/8/layout/hierarchy1"/>
    <dgm:cxn modelId="{BFBB93A2-F0F1-477F-88EC-31ADE70B1900}" srcId="{A7C29979-A549-465B-A647-F9AF4B5536C2}" destId="{7789C4AA-5C89-428C-8B77-0AE9018F162D}" srcOrd="0" destOrd="0" parTransId="{21EAA899-F71F-4D40-A5A6-A46D61B6EB96}" sibTransId="{77DC8C7E-E62C-43BC-A479-30CF3E8A4E91}"/>
    <dgm:cxn modelId="{71855CCD-645D-4BC8-9FC7-BDED92E7854F}" srcId="{A7C29979-A549-465B-A647-F9AF4B5536C2}" destId="{8B4A7BD0-879B-4053-BA1F-6A56A077507D}" srcOrd="1" destOrd="0" parTransId="{07AD36C3-4843-4B06-BC5D-80C1DFAE16CD}" sibTransId="{01D0D517-E707-4F08-958E-82068D967841}"/>
    <dgm:cxn modelId="{8F0D3ED4-9147-48A7-B01E-C5EAF8E109C2}" type="presOf" srcId="{8B4A7BD0-879B-4053-BA1F-6A56A077507D}" destId="{D74407DE-FC42-4C4F-B35F-1D0F1FA40D2B}" srcOrd="0" destOrd="0" presId="urn:microsoft.com/office/officeart/2005/8/layout/hierarchy1"/>
    <dgm:cxn modelId="{1EB11E3C-2F9D-4409-80A1-EF327EDF9329}" type="presParOf" srcId="{9ECBEE76-3CAE-4B81-A091-67B437D1A2FF}" destId="{E8320016-A3B7-455C-981D-0DB8175D9F32}" srcOrd="0" destOrd="0" presId="urn:microsoft.com/office/officeart/2005/8/layout/hierarchy1"/>
    <dgm:cxn modelId="{935C2C98-2B61-4A0D-B907-346AE8F7D4BD}" type="presParOf" srcId="{E8320016-A3B7-455C-981D-0DB8175D9F32}" destId="{500D96FA-C14B-4899-AB6C-07E9937624D9}" srcOrd="0" destOrd="0" presId="urn:microsoft.com/office/officeart/2005/8/layout/hierarchy1"/>
    <dgm:cxn modelId="{ADC718CF-DF21-4EBD-87E2-D6B5953D3F73}" type="presParOf" srcId="{500D96FA-C14B-4899-AB6C-07E9937624D9}" destId="{EE52F756-81EC-4386-832A-221543569351}" srcOrd="0" destOrd="0" presId="urn:microsoft.com/office/officeart/2005/8/layout/hierarchy1"/>
    <dgm:cxn modelId="{EFAE847E-7F9C-4D09-AF89-C4E331B81E11}" type="presParOf" srcId="{500D96FA-C14B-4899-AB6C-07E9937624D9}" destId="{2A41D8ED-2D78-4A86-989E-FC4E0EA24D52}" srcOrd="1" destOrd="0" presId="urn:microsoft.com/office/officeart/2005/8/layout/hierarchy1"/>
    <dgm:cxn modelId="{500890D0-B10B-4518-8B75-158839B7BD82}" type="presParOf" srcId="{E8320016-A3B7-455C-981D-0DB8175D9F32}" destId="{158E21E5-0635-448C-8681-6213A3E05B6D}" srcOrd="1" destOrd="0" presId="urn:microsoft.com/office/officeart/2005/8/layout/hierarchy1"/>
    <dgm:cxn modelId="{8AE06077-7060-45A1-9968-4FDA5DD67B7E}" type="presParOf" srcId="{9ECBEE76-3CAE-4B81-A091-67B437D1A2FF}" destId="{C33E2579-63D4-4ED9-A7E3-291AA4246BAB}" srcOrd="1" destOrd="0" presId="urn:microsoft.com/office/officeart/2005/8/layout/hierarchy1"/>
    <dgm:cxn modelId="{6481DC88-511D-4E21-AEE0-384C313B83CE}" type="presParOf" srcId="{C33E2579-63D4-4ED9-A7E3-291AA4246BAB}" destId="{F97715F6-1BE7-4C91-8F16-783926890F99}" srcOrd="0" destOrd="0" presId="urn:microsoft.com/office/officeart/2005/8/layout/hierarchy1"/>
    <dgm:cxn modelId="{AB29B955-15EA-4DA4-A886-4D51594A621F}" type="presParOf" srcId="{F97715F6-1BE7-4C91-8F16-783926890F99}" destId="{00E72DA4-4C38-4A62-A522-76EDD14FAC87}" srcOrd="0" destOrd="0" presId="urn:microsoft.com/office/officeart/2005/8/layout/hierarchy1"/>
    <dgm:cxn modelId="{C91704F8-5124-46BF-9F8E-ADBA9FE376E6}" type="presParOf" srcId="{F97715F6-1BE7-4C91-8F16-783926890F99}" destId="{D74407DE-FC42-4C4F-B35F-1D0F1FA40D2B}" srcOrd="1" destOrd="0" presId="urn:microsoft.com/office/officeart/2005/8/layout/hierarchy1"/>
    <dgm:cxn modelId="{B34685E4-335B-4C3F-8952-02B951CB7F05}" type="presParOf" srcId="{C33E2579-63D4-4ED9-A7E3-291AA4246BAB}" destId="{89EEAB05-D2C7-4966-95C6-BA41B626680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A4C45C1-3069-4B1E-ACD4-D4B406095CF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5E311A4-B22A-4F6A-A5BC-DCFE652EEE34}">
      <dgm:prSet/>
      <dgm:spPr/>
      <dgm:t>
        <a:bodyPr/>
        <a:lstStyle/>
        <a:p>
          <a:r>
            <a:rPr lang="en-US" u="sng"/>
            <a:t>The policy restricts the conduct of adults </a:t>
          </a:r>
          <a:endParaRPr lang="en-US"/>
        </a:p>
      </dgm:t>
    </dgm:pt>
    <dgm:pt modelId="{E8D7DF61-25B5-42F4-8234-CE2162FF91C3}" type="parTrans" cxnId="{7E360A99-B257-4C51-93B5-8BA8477B990F}">
      <dgm:prSet/>
      <dgm:spPr/>
      <dgm:t>
        <a:bodyPr/>
        <a:lstStyle/>
        <a:p>
          <a:endParaRPr lang="en-US"/>
        </a:p>
      </dgm:t>
    </dgm:pt>
    <dgm:pt modelId="{B848ED33-DB72-49A2-BEEF-A16B73E69D63}" type="sibTrans" cxnId="{7E360A99-B257-4C51-93B5-8BA8477B990F}">
      <dgm:prSet/>
      <dgm:spPr/>
      <dgm:t>
        <a:bodyPr/>
        <a:lstStyle/>
        <a:p>
          <a:endParaRPr lang="en-US"/>
        </a:p>
      </dgm:t>
    </dgm:pt>
    <dgm:pt modelId="{93E11273-F861-4BCE-AB24-CEE4EDD8C20F}">
      <dgm:prSet/>
      <dgm:spPr/>
      <dgm:t>
        <a:bodyPr/>
        <a:lstStyle/>
        <a:p>
          <a:r>
            <a:rPr lang="en-US"/>
            <a:t>Any sleep-over</a:t>
          </a:r>
        </a:p>
      </dgm:t>
    </dgm:pt>
    <dgm:pt modelId="{282F6874-FEB2-4348-9880-713D1152124B}" type="parTrans" cxnId="{0439E602-2AC1-4663-A486-D6D88B91C20A}">
      <dgm:prSet/>
      <dgm:spPr/>
      <dgm:t>
        <a:bodyPr/>
        <a:lstStyle/>
        <a:p>
          <a:endParaRPr lang="en-US"/>
        </a:p>
      </dgm:t>
    </dgm:pt>
    <dgm:pt modelId="{1A111768-83E0-4892-A1AF-7082E32BADC2}" type="sibTrans" cxnId="{0439E602-2AC1-4663-A486-D6D88B91C20A}">
      <dgm:prSet/>
      <dgm:spPr/>
      <dgm:t>
        <a:bodyPr/>
        <a:lstStyle/>
        <a:p>
          <a:endParaRPr lang="en-US"/>
        </a:p>
      </dgm:t>
    </dgm:pt>
    <dgm:pt modelId="{A1688F81-2DEC-4573-BF37-50B0D052FE14}">
      <dgm:prSet/>
      <dgm:spPr/>
      <dgm:t>
        <a:bodyPr/>
        <a:lstStyle/>
        <a:p>
          <a:r>
            <a:rPr lang="en-US"/>
            <a:t>Parents or guardians must be present or have provided consent in writing</a:t>
          </a:r>
        </a:p>
      </dgm:t>
    </dgm:pt>
    <dgm:pt modelId="{7EFA181B-956D-469A-BEE8-FAB09D8648C3}" type="parTrans" cxnId="{2678DC91-70F8-445C-81F7-82425664FEF3}">
      <dgm:prSet/>
      <dgm:spPr/>
      <dgm:t>
        <a:bodyPr/>
        <a:lstStyle/>
        <a:p>
          <a:endParaRPr lang="en-US"/>
        </a:p>
      </dgm:t>
    </dgm:pt>
    <dgm:pt modelId="{E3673FFF-3717-466E-AD24-44A351A6083D}" type="sibTrans" cxnId="{2678DC91-70F8-445C-81F7-82425664FEF3}">
      <dgm:prSet/>
      <dgm:spPr/>
      <dgm:t>
        <a:bodyPr/>
        <a:lstStyle/>
        <a:p>
          <a:endParaRPr lang="en-US"/>
        </a:p>
      </dgm:t>
    </dgm:pt>
    <dgm:pt modelId="{971811CE-C054-4FA2-8796-1113041ED29E}">
      <dgm:prSet/>
      <dgm:spPr/>
      <dgm:t>
        <a:bodyPr/>
        <a:lstStyle/>
        <a:p>
          <a:r>
            <a:rPr lang="en-US"/>
            <a:t>The adults in the program must meet the policy terms for background checks and training</a:t>
          </a:r>
        </a:p>
      </dgm:t>
    </dgm:pt>
    <dgm:pt modelId="{62B7E60C-AA37-4059-8E92-4A01E6FF0A8B}" type="parTrans" cxnId="{2BCBA07B-6A7E-4C87-9DB9-A6A0407858F0}">
      <dgm:prSet/>
      <dgm:spPr/>
      <dgm:t>
        <a:bodyPr/>
        <a:lstStyle/>
        <a:p>
          <a:endParaRPr lang="en-US"/>
        </a:p>
      </dgm:t>
    </dgm:pt>
    <dgm:pt modelId="{9567F4B7-D3F1-4359-A675-FF0882A0F931}" type="sibTrans" cxnId="{2BCBA07B-6A7E-4C87-9DB9-A6A0407858F0}">
      <dgm:prSet/>
      <dgm:spPr/>
      <dgm:t>
        <a:bodyPr/>
        <a:lstStyle/>
        <a:p>
          <a:endParaRPr lang="en-US"/>
        </a:p>
      </dgm:t>
    </dgm:pt>
    <dgm:pt modelId="{87D7C1E6-F231-45AD-BF4C-74BD3938BA08}">
      <dgm:prSet/>
      <dgm:spPr/>
      <dgm:t>
        <a:bodyPr/>
        <a:lstStyle/>
        <a:p>
          <a:r>
            <a:rPr lang="en-US"/>
            <a:t>Any one-on-one contact:</a:t>
          </a:r>
        </a:p>
      </dgm:t>
    </dgm:pt>
    <dgm:pt modelId="{9C853807-40A7-41C0-A99B-64393F50CB9D}" type="parTrans" cxnId="{B5711AD9-9411-495D-8079-CED1848A0AE7}">
      <dgm:prSet/>
      <dgm:spPr/>
      <dgm:t>
        <a:bodyPr/>
        <a:lstStyle/>
        <a:p>
          <a:endParaRPr lang="en-US"/>
        </a:p>
      </dgm:t>
    </dgm:pt>
    <dgm:pt modelId="{6E61E1D0-458C-4D09-AC69-E4180D0EC9E5}" type="sibTrans" cxnId="{B5711AD9-9411-495D-8079-CED1848A0AE7}">
      <dgm:prSet/>
      <dgm:spPr/>
      <dgm:t>
        <a:bodyPr/>
        <a:lstStyle/>
        <a:p>
          <a:endParaRPr lang="en-US"/>
        </a:p>
      </dgm:t>
    </dgm:pt>
    <dgm:pt modelId="{6C4A234B-4BCD-46C8-AAE3-55C3A48E191B}">
      <dgm:prSet/>
      <dgm:spPr/>
      <dgm:t>
        <a:bodyPr/>
        <a:lstStyle/>
        <a:p>
          <a:r>
            <a:rPr lang="en-US"/>
            <a:t>Should occur in full view of others</a:t>
          </a:r>
        </a:p>
      </dgm:t>
    </dgm:pt>
    <dgm:pt modelId="{2A43D226-FBB2-400D-BED4-9CF555E83DB4}" type="parTrans" cxnId="{1264CC75-9D9C-4506-9931-2B322789E4F3}">
      <dgm:prSet/>
      <dgm:spPr/>
      <dgm:t>
        <a:bodyPr/>
        <a:lstStyle/>
        <a:p>
          <a:endParaRPr lang="en-US"/>
        </a:p>
      </dgm:t>
    </dgm:pt>
    <dgm:pt modelId="{51FCB295-33C9-4811-95F3-5470C7768DE4}" type="sibTrans" cxnId="{1264CC75-9D9C-4506-9931-2B322789E4F3}">
      <dgm:prSet/>
      <dgm:spPr/>
      <dgm:t>
        <a:bodyPr/>
        <a:lstStyle/>
        <a:p>
          <a:endParaRPr lang="en-US"/>
        </a:p>
      </dgm:t>
    </dgm:pt>
    <dgm:pt modelId="{C3C678C4-7C86-420A-AFAB-D6E3FF12C411}">
      <dgm:prSet/>
      <dgm:spPr/>
      <dgm:t>
        <a:bodyPr/>
        <a:lstStyle/>
        <a:p>
          <a:r>
            <a:rPr lang="en-US"/>
            <a:t>In a room with the door open</a:t>
          </a:r>
        </a:p>
      </dgm:t>
    </dgm:pt>
    <dgm:pt modelId="{5D339E0D-3C61-4E8B-AC72-587B761C48E1}" type="parTrans" cxnId="{1A56F311-EF50-4D39-8F40-AC45E12C39F3}">
      <dgm:prSet/>
      <dgm:spPr/>
      <dgm:t>
        <a:bodyPr/>
        <a:lstStyle/>
        <a:p>
          <a:endParaRPr lang="en-US"/>
        </a:p>
      </dgm:t>
    </dgm:pt>
    <dgm:pt modelId="{6BCE6495-DA38-4FBE-822C-C80E62E30CA2}" type="sibTrans" cxnId="{1A56F311-EF50-4D39-8F40-AC45E12C39F3}">
      <dgm:prSet/>
      <dgm:spPr/>
      <dgm:t>
        <a:bodyPr/>
        <a:lstStyle/>
        <a:p>
          <a:endParaRPr lang="en-US"/>
        </a:p>
      </dgm:t>
    </dgm:pt>
    <dgm:pt modelId="{1A1AACC0-DB2A-456E-94A7-08F42450B3F6}">
      <dgm:prSet/>
      <dgm:spPr/>
      <dgm:t>
        <a:bodyPr/>
        <a:lstStyle/>
        <a:p>
          <a:r>
            <a:rPr lang="en-US"/>
            <a:t>If closed, in a room where parties are otherwise observable by third parties</a:t>
          </a:r>
        </a:p>
      </dgm:t>
    </dgm:pt>
    <dgm:pt modelId="{2592839D-8219-4670-80F3-567E00E5A3DC}" type="parTrans" cxnId="{6CC4739E-1572-4615-B27F-7D6A93C02817}">
      <dgm:prSet/>
      <dgm:spPr/>
      <dgm:t>
        <a:bodyPr/>
        <a:lstStyle/>
        <a:p>
          <a:endParaRPr lang="en-US"/>
        </a:p>
      </dgm:t>
    </dgm:pt>
    <dgm:pt modelId="{5227E670-1D12-42CE-AD4C-40ADAE03ABEA}" type="sibTrans" cxnId="{6CC4739E-1572-4615-B27F-7D6A93C02817}">
      <dgm:prSet/>
      <dgm:spPr/>
      <dgm:t>
        <a:bodyPr/>
        <a:lstStyle/>
        <a:p>
          <a:endParaRPr lang="en-US"/>
        </a:p>
      </dgm:t>
    </dgm:pt>
    <dgm:pt modelId="{3391A60E-89D1-430F-AC01-7CA6F042116D}" type="pres">
      <dgm:prSet presAssocID="{BA4C45C1-3069-4B1E-ACD4-D4B406095CF7}" presName="linear" presStyleCnt="0">
        <dgm:presLayoutVars>
          <dgm:animLvl val="lvl"/>
          <dgm:resizeHandles val="exact"/>
        </dgm:presLayoutVars>
      </dgm:prSet>
      <dgm:spPr/>
    </dgm:pt>
    <dgm:pt modelId="{F6504E4F-A19A-4435-8E1B-72B8BEB54154}" type="pres">
      <dgm:prSet presAssocID="{75E311A4-B22A-4F6A-A5BC-DCFE652EEE34}" presName="parentText" presStyleLbl="node1" presStyleIdx="0" presStyleCnt="3">
        <dgm:presLayoutVars>
          <dgm:chMax val="0"/>
          <dgm:bulletEnabled val="1"/>
        </dgm:presLayoutVars>
      </dgm:prSet>
      <dgm:spPr/>
    </dgm:pt>
    <dgm:pt modelId="{E45EE75C-B204-4D7B-B9EC-945B38B985CE}" type="pres">
      <dgm:prSet presAssocID="{B848ED33-DB72-49A2-BEEF-A16B73E69D63}" presName="spacer" presStyleCnt="0"/>
      <dgm:spPr/>
    </dgm:pt>
    <dgm:pt modelId="{FD0CC1AC-1D86-40BA-85A6-184E3B94B0EC}" type="pres">
      <dgm:prSet presAssocID="{93E11273-F861-4BCE-AB24-CEE4EDD8C20F}" presName="parentText" presStyleLbl="node1" presStyleIdx="1" presStyleCnt="3">
        <dgm:presLayoutVars>
          <dgm:chMax val="0"/>
          <dgm:bulletEnabled val="1"/>
        </dgm:presLayoutVars>
      </dgm:prSet>
      <dgm:spPr/>
    </dgm:pt>
    <dgm:pt modelId="{D2784D07-AA2D-415E-BA73-73168F9208F3}" type="pres">
      <dgm:prSet presAssocID="{93E11273-F861-4BCE-AB24-CEE4EDD8C20F}" presName="childText" presStyleLbl="revTx" presStyleIdx="0" presStyleCnt="2">
        <dgm:presLayoutVars>
          <dgm:bulletEnabled val="1"/>
        </dgm:presLayoutVars>
      </dgm:prSet>
      <dgm:spPr/>
    </dgm:pt>
    <dgm:pt modelId="{DC9DBADA-E1C6-4B17-B936-4B7F333BDC54}" type="pres">
      <dgm:prSet presAssocID="{87D7C1E6-F231-45AD-BF4C-74BD3938BA08}" presName="parentText" presStyleLbl="node1" presStyleIdx="2" presStyleCnt="3">
        <dgm:presLayoutVars>
          <dgm:chMax val="0"/>
          <dgm:bulletEnabled val="1"/>
        </dgm:presLayoutVars>
      </dgm:prSet>
      <dgm:spPr/>
    </dgm:pt>
    <dgm:pt modelId="{3EB7053C-A207-4254-8724-FBC5DBFCD3BD}" type="pres">
      <dgm:prSet presAssocID="{87D7C1E6-F231-45AD-BF4C-74BD3938BA08}" presName="childText" presStyleLbl="revTx" presStyleIdx="1" presStyleCnt="2">
        <dgm:presLayoutVars>
          <dgm:bulletEnabled val="1"/>
        </dgm:presLayoutVars>
      </dgm:prSet>
      <dgm:spPr/>
    </dgm:pt>
  </dgm:ptLst>
  <dgm:cxnLst>
    <dgm:cxn modelId="{0439E602-2AC1-4663-A486-D6D88B91C20A}" srcId="{BA4C45C1-3069-4B1E-ACD4-D4B406095CF7}" destId="{93E11273-F861-4BCE-AB24-CEE4EDD8C20F}" srcOrd="1" destOrd="0" parTransId="{282F6874-FEB2-4348-9880-713D1152124B}" sibTransId="{1A111768-83E0-4892-A1AF-7082E32BADC2}"/>
    <dgm:cxn modelId="{A7C66010-EE3F-4034-A780-1B961B661011}" type="presOf" srcId="{75E311A4-B22A-4F6A-A5BC-DCFE652EEE34}" destId="{F6504E4F-A19A-4435-8E1B-72B8BEB54154}" srcOrd="0" destOrd="0" presId="urn:microsoft.com/office/officeart/2005/8/layout/vList2"/>
    <dgm:cxn modelId="{1A56F311-EF50-4D39-8F40-AC45E12C39F3}" srcId="{87D7C1E6-F231-45AD-BF4C-74BD3938BA08}" destId="{C3C678C4-7C86-420A-AFAB-D6E3FF12C411}" srcOrd="1" destOrd="0" parTransId="{5D339E0D-3C61-4E8B-AC72-587B761C48E1}" sibTransId="{6BCE6495-DA38-4FBE-822C-C80E62E30CA2}"/>
    <dgm:cxn modelId="{51D7CD49-B79A-4967-89D9-CAFD8BACDE98}" type="presOf" srcId="{A1688F81-2DEC-4573-BF37-50B0D052FE14}" destId="{D2784D07-AA2D-415E-BA73-73168F9208F3}" srcOrd="0" destOrd="0" presId="urn:microsoft.com/office/officeart/2005/8/layout/vList2"/>
    <dgm:cxn modelId="{5419DA4D-5A08-4294-9C19-62E80C5CF8D7}" type="presOf" srcId="{BA4C45C1-3069-4B1E-ACD4-D4B406095CF7}" destId="{3391A60E-89D1-430F-AC01-7CA6F042116D}" srcOrd="0" destOrd="0" presId="urn:microsoft.com/office/officeart/2005/8/layout/vList2"/>
    <dgm:cxn modelId="{48F94B75-5717-4E00-98F3-71A183CEC7D6}" type="presOf" srcId="{971811CE-C054-4FA2-8796-1113041ED29E}" destId="{D2784D07-AA2D-415E-BA73-73168F9208F3}" srcOrd="0" destOrd="1" presId="urn:microsoft.com/office/officeart/2005/8/layout/vList2"/>
    <dgm:cxn modelId="{1264CC75-9D9C-4506-9931-2B322789E4F3}" srcId="{87D7C1E6-F231-45AD-BF4C-74BD3938BA08}" destId="{6C4A234B-4BCD-46C8-AAE3-55C3A48E191B}" srcOrd="0" destOrd="0" parTransId="{2A43D226-FBB2-400D-BED4-9CF555E83DB4}" sibTransId="{51FCB295-33C9-4811-95F3-5470C7768DE4}"/>
    <dgm:cxn modelId="{2BCBA07B-6A7E-4C87-9DB9-A6A0407858F0}" srcId="{93E11273-F861-4BCE-AB24-CEE4EDD8C20F}" destId="{971811CE-C054-4FA2-8796-1113041ED29E}" srcOrd="1" destOrd="0" parTransId="{62B7E60C-AA37-4059-8E92-4A01E6FF0A8B}" sibTransId="{9567F4B7-D3F1-4359-A675-FF0882A0F931}"/>
    <dgm:cxn modelId="{2678DC91-70F8-445C-81F7-82425664FEF3}" srcId="{93E11273-F861-4BCE-AB24-CEE4EDD8C20F}" destId="{A1688F81-2DEC-4573-BF37-50B0D052FE14}" srcOrd="0" destOrd="0" parTransId="{7EFA181B-956D-469A-BEE8-FAB09D8648C3}" sibTransId="{E3673FFF-3717-466E-AD24-44A351A6083D}"/>
    <dgm:cxn modelId="{7E360A99-B257-4C51-93B5-8BA8477B990F}" srcId="{BA4C45C1-3069-4B1E-ACD4-D4B406095CF7}" destId="{75E311A4-B22A-4F6A-A5BC-DCFE652EEE34}" srcOrd="0" destOrd="0" parTransId="{E8D7DF61-25B5-42F4-8234-CE2162FF91C3}" sibTransId="{B848ED33-DB72-49A2-BEEF-A16B73E69D63}"/>
    <dgm:cxn modelId="{6CC4739E-1572-4615-B27F-7D6A93C02817}" srcId="{87D7C1E6-F231-45AD-BF4C-74BD3938BA08}" destId="{1A1AACC0-DB2A-456E-94A7-08F42450B3F6}" srcOrd="2" destOrd="0" parTransId="{2592839D-8219-4670-80F3-567E00E5A3DC}" sibTransId="{5227E670-1D12-42CE-AD4C-40ADAE03ABEA}"/>
    <dgm:cxn modelId="{B02FE0A7-7F71-4C6B-82A1-8F35F1238430}" type="presOf" srcId="{C3C678C4-7C86-420A-AFAB-D6E3FF12C411}" destId="{3EB7053C-A207-4254-8724-FBC5DBFCD3BD}" srcOrd="0" destOrd="1" presId="urn:microsoft.com/office/officeart/2005/8/layout/vList2"/>
    <dgm:cxn modelId="{DFD25CC9-43C4-4F34-AD4B-ACF4C319003F}" type="presOf" srcId="{6C4A234B-4BCD-46C8-AAE3-55C3A48E191B}" destId="{3EB7053C-A207-4254-8724-FBC5DBFCD3BD}" srcOrd="0" destOrd="0" presId="urn:microsoft.com/office/officeart/2005/8/layout/vList2"/>
    <dgm:cxn modelId="{B5711AD9-9411-495D-8079-CED1848A0AE7}" srcId="{BA4C45C1-3069-4B1E-ACD4-D4B406095CF7}" destId="{87D7C1E6-F231-45AD-BF4C-74BD3938BA08}" srcOrd="2" destOrd="0" parTransId="{9C853807-40A7-41C0-A99B-64393F50CB9D}" sibTransId="{6E61E1D0-458C-4D09-AC69-E4180D0EC9E5}"/>
    <dgm:cxn modelId="{715BDFE3-13F2-431A-8366-07854C58BB88}" type="presOf" srcId="{87D7C1E6-F231-45AD-BF4C-74BD3938BA08}" destId="{DC9DBADA-E1C6-4B17-B936-4B7F333BDC54}" srcOrd="0" destOrd="0" presId="urn:microsoft.com/office/officeart/2005/8/layout/vList2"/>
    <dgm:cxn modelId="{EFC55FEA-E1BD-4255-885C-C851B6D97234}" type="presOf" srcId="{93E11273-F861-4BCE-AB24-CEE4EDD8C20F}" destId="{FD0CC1AC-1D86-40BA-85A6-184E3B94B0EC}" srcOrd="0" destOrd="0" presId="urn:microsoft.com/office/officeart/2005/8/layout/vList2"/>
    <dgm:cxn modelId="{E795BAF4-987A-4EF9-9C6D-7CF96ABA78DE}" type="presOf" srcId="{1A1AACC0-DB2A-456E-94A7-08F42450B3F6}" destId="{3EB7053C-A207-4254-8724-FBC5DBFCD3BD}" srcOrd="0" destOrd="2" presId="urn:microsoft.com/office/officeart/2005/8/layout/vList2"/>
    <dgm:cxn modelId="{2DE9C9E2-733D-417C-ABD9-07C2573881D3}" type="presParOf" srcId="{3391A60E-89D1-430F-AC01-7CA6F042116D}" destId="{F6504E4F-A19A-4435-8E1B-72B8BEB54154}" srcOrd="0" destOrd="0" presId="urn:microsoft.com/office/officeart/2005/8/layout/vList2"/>
    <dgm:cxn modelId="{27279356-E667-464F-B6B4-05097E24B6F0}" type="presParOf" srcId="{3391A60E-89D1-430F-AC01-7CA6F042116D}" destId="{E45EE75C-B204-4D7B-B9EC-945B38B985CE}" srcOrd="1" destOrd="0" presId="urn:microsoft.com/office/officeart/2005/8/layout/vList2"/>
    <dgm:cxn modelId="{27FDB080-AA9B-46CF-B831-145940B59FC2}" type="presParOf" srcId="{3391A60E-89D1-430F-AC01-7CA6F042116D}" destId="{FD0CC1AC-1D86-40BA-85A6-184E3B94B0EC}" srcOrd="2" destOrd="0" presId="urn:microsoft.com/office/officeart/2005/8/layout/vList2"/>
    <dgm:cxn modelId="{D25976A0-003A-4CF5-AE74-01FA60958138}" type="presParOf" srcId="{3391A60E-89D1-430F-AC01-7CA6F042116D}" destId="{D2784D07-AA2D-415E-BA73-73168F9208F3}" srcOrd="3" destOrd="0" presId="urn:microsoft.com/office/officeart/2005/8/layout/vList2"/>
    <dgm:cxn modelId="{9FEF81EF-90EF-4270-AE46-AF5527E8A2E3}" type="presParOf" srcId="{3391A60E-89D1-430F-AC01-7CA6F042116D}" destId="{DC9DBADA-E1C6-4B17-B936-4B7F333BDC54}" srcOrd="4" destOrd="0" presId="urn:microsoft.com/office/officeart/2005/8/layout/vList2"/>
    <dgm:cxn modelId="{6A11966D-3ED2-4D45-B54A-FC6ABC5DC307}" type="presParOf" srcId="{3391A60E-89D1-430F-AC01-7CA6F042116D}" destId="{3EB7053C-A207-4254-8724-FBC5DBFCD3BD}"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EB322D0-6236-49B5-86B8-A4F8C762320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2891B978-DC27-4ED7-ACF5-C15AB4128041}">
      <dgm:prSet/>
      <dgm:spPr/>
      <dgm:t>
        <a:bodyPr/>
        <a:lstStyle/>
        <a:p>
          <a:pPr>
            <a:lnSpc>
              <a:spcPct val="100000"/>
            </a:lnSpc>
          </a:pPr>
          <a:r>
            <a:rPr lang="en-US"/>
            <a:t>Program head notifies the appropriate divisional vice president, or designee</a:t>
          </a:r>
        </a:p>
      </dgm:t>
    </dgm:pt>
    <dgm:pt modelId="{7140D226-AEC9-4D30-B233-DEE37F1CB8E9}" type="parTrans" cxnId="{AA995272-952B-4579-80BC-8F0592ABDEE7}">
      <dgm:prSet/>
      <dgm:spPr/>
      <dgm:t>
        <a:bodyPr/>
        <a:lstStyle/>
        <a:p>
          <a:endParaRPr lang="en-US"/>
        </a:p>
      </dgm:t>
    </dgm:pt>
    <dgm:pt modelId="{4329D134-448E-4B00-92A7-54A102865C0F}" type="sibTrans" cxnId="{AA995272-952B-4579-80BC-8F0592ABDEE7}">
      <dgm:prSet/>
      <dgm:spPr/>
      <dgm:t>
        <a:bodyPr/>
        <a:lstStyle/>
        <a:p>
          <a:endParaRPr lang="en-US"/>
        </a:p>
      </dgm:t>
    </dgm:pt>
    <dgm:pt modelId="{65294F4F-D51B-4D41-ACF2-23C2799F1638}">
      <dgm:prSet/>
      <dgm:spPr/>
      <dgm:t>
        <a:bodyPr/>
        <a:lstStyle/>
        <a:p>
          <a:pPr>
            <a:lnSpc>
              <a:spcPct val="100000"/>
            </a:lnSpc>
          </a:pPr>
          <a:r>
            <a:rPr lang="en-US"/>
            <a:t>Notification should be given at least 30 days prior to the start of the program so that policy requirements can be met</a:t>
          </a:r>
        </a:p>
      </dgm:t>
    </dgm:pt>
    <dgm:pt modelId="{05E28BC1-B747-419A-9B60-C6E652D86BB5}" type="parTrans" cxnId="{4C4DFC91-4A15-457D-89FA-448096D33699}">
      <dgm:prSet/>
      <dgm:spPr/>
      <dgm:t>
        <a:bodyPr/>
        <a:lstStyle/>
        <a:p>
          <a:endParaRPr lang="en-US"/>
        </a:p>
      </dgm:t>
    </dgm:pt>
    <dgm:pt modelId="{E92C2C49-5C36-489A-A81C-C0628758A83B}" type="sibTrans" cxnId="{4C4DFC91-4A15-457D-89FA-448096D33699}">
      <dgm:prSet/>
      <dgm:spPr/>
      <dgm:t>
        <a:bodyPr/>
        <a:lstStyle/>
        <a:p>
          <a:endParaRPr lang="en-US"/>
        </a:p>
      </dgm:t>
    </dgm:pt>
    <dgm:pt modelId="{A4AC392A-754B-4438-86C6-41614E764FAD}">
      <dgm:prSet/>
      <dgm:spPr/>
      <dgm:t>
        <a:bodyPr/>
        <a:lstStyle/>
        <a:p>
          <a:pPr>
            <a:lnSpc>
              <a:spcPct val="100000"/>
            </a:lnSpc>
          </a:pPr>
          <a:r>
            <a:rPr lang="en-US"/>
            <a:t>Information needed (at a minimum):</a:t>
          </a:r>
        </a:p>
      </dgm:t>
    </dgm:pt>
    <dgm:pt modelId="{5DF7757C-B6AA-47A2-8EBC-F7BD87243C82}" type="parTrans" cxnId="{7739BF15-52FA-4E0B-992C-14DA4E9997C4}">
      <dgm:prSet/>
      <dgm:spPr/>
      <dgm:t>
        <a:bodyPr/>
        <a:lstStyle/>
        <a:p>
          <a:endParaRPr lang="en-US"/>
        </a:p>
      </dgm:t>
    </dgm:pt>
    <dgm:pt modelId="{D283C377-A862-4A57-831F-46E6B67D13A1}" type="sibTrans" cxnId="{7739BF15-52FA-4E0B-992C-14DA4E9997C4}">
      <dgm:prSet/>
      <dgm:spPr/>
      <dgm:t>
        <a:bodyPr/>
        <a:lstStyle/>
        <a:p>
          <a:endParaRPr lang="en-US"/>
        </a:p>
      </dgm:t>
    </dgm:pt>
    <dgm:pt modelId="{0FD6BC11-2A14-4721-B18F-7AB3DB58D02C}">
      <dgm:prSet/>
      <dgm:spPr/>
      <dgm:t>
        <a:bodyPr/>
        <a:lstStyle/>
        <a:p>
          <a:pPr>
            <a:lnSpc>
              <a:spcPct val="100000"/>
            </a:lnSpc>
          </a:pPr>
          <a:r>
            <a:rPr lang="en-US"/>
            <a:t>Person(s) in charge of the program and names of participating adults </a:t>
          </a:r>
        </a:p>
      </dgm:t>
    </dgm:pt>
    <dgm:pt modelId="{81867F35-2964-46A6-B094-F0999969FD4E}" type="parTrans" cxnId="{82EC6EA3-6617-4785-B3FB-6335E2745499}">
      <dgm:prSet/>
      <dgm:spPr/>
      <dgm:t>
        <a:bodyPr/>
        <a:lstStyle/>
        <a:p>
          <a:endParaRPr lang="en-US"/>
        </a:p>
      </dgm:t>
    </dgm:pt>
    <dgm:pt modelId="{32AC4695-F412-43FE-A609-473184C16663}" type="sibTrans" cxnId="{82EC6EA3-6617-4785-B3FB-6335E2745499}">
      <dgm:prSet/>
      <dgm:spPr/>
      <dgm:t>
        <a:bodyPr/>
        <a:lstStyle/>
        <a:p>
          <a:endParaRPr lang="en-US"/>
        </a:p>
      </dgm:t>
    </dgm:pt>
    <dgm:pt modelId="{AE67AB09-A879-4BE5-BB3F-1AB9437D7CC4}">
      <dgm:prSet/>
      <dgm:spPr/>
      <dgm:t>
        <a:bodyPr/>
        <a:lstStyle/>
        <a:p>
          <a:pPr>
            <a:lnSpc>
              <a:spcPct val="100000"/>
            </a:lnSpc>
          </a:pPr>
          <a:r>
            <a:rPr lang="en-US"/>
            <a:t>Number of participants, dates, and locations</a:t>
          </a:r>
        </a:p>
      </dgm:t>
    </dgm:pt>
    <dgm:pt modelId="{8D470B77-C0B0-45AC-B6D7-2EFA69F5B39F}" type="parTrans" cxnId="{BDA5195E-2C1A-4A4C-9212-C86E00E922B5}">
      <dgm:prSet/>
      <dgm:spPr/>
      <dgm:t>
        <a:bodyPr/>
        <a:lstStyle/>
        <a:p>
          <a:endParaRPr lang="en-US"/>
        </a:p>
      </dgm:t>
    </dgm:pt>
    <dgm:pt modelId="{4B2EFA1B-B8CE-4C2B-A969-D444E11C9714}" type="sibTrans" cxnId="{BDA5195E-2C1A-4A4C-9212-C86E00E922B5}">
      <dgm:prSet/>
      <dgm:spPr/>
      <dgm:t>
        <a:bodyPr/>
        <a:lstStyle/>
        <a:p>
          <a:endParaRPr lang="en-US"/>
        </a:p>
      </dgm:t>
    </dgm:pt>
    <dgm:pt modelId="{A13E0594-D2EC-4A17-8903-EEC7D6ECC114}">
      <dgm:prSet/>
      <dgm:spPr/>
      <dgm:t>
        <a:bodyPr/>
        <a:lstStyle/>
        <a:p>
          <a:pPr>
            <a:lnSpc>
              <a:spcPct val="100000"/>
            </a:lnSpc>
          </a:pPr>
          <a:r>
            <a:rPr lang="en-US"/>
            <a:t>General nature of the program</a:t>
          </a:r>
        </a:p>
      </dgm:t>
    </dgm:pt>
    <dgm:pt modelId="{A781A432-9F5B-4B7A-8221-678CA1E1AAF8}" type="parTrans" cxnId="{8777B79D-811B-4BBF-B17D-275A8BDA15FA}">
      <dgm:prSet/>
      <dgm:spPr/>
      <dgm:t>
        <a:bodyPr/>
        <a:lstStyle/>
        <a:p>
          <a:endParaRPr lang="en-US"/>
        </a:p>
      </dgm:t>
    </dgm:pt>
    <dgm:pt modelId="{B20C2250-5A9D-444F-A4B5-E199C2EDEF79}" type="sibTrans" cxnId="{8777B79D-811B-4BBF-B17D-275A8BDA15FA}">
      <dgm:prSet/>
      <dgm:spPr/>
      <dgm:t>
        <a:bodyPr/>
        <a:lstStyle/>
        <a:p>
          <a:endParaRPr lang="en-US"/>
        </a:p>
      </dgm:t>
    </dgm:pt>
    <dgm:pt modelId="{34E61E8C-82C2-445A-BF25-3BC64602B33F}">
      <dgm:prSet/>
      <dgm:spPr/>
      <dgm:t>
        <a:bodyPr/>
        <a:lstStyle/>
        <a:p>
          <a:pPr>
            <a:lnSpc>
              <a:spcPct val="100000"/>
            </a:lnSpc>
          </a:pPr>
          <a:r>
            <a:rPr lang="en-US"/>
            <a:t>Use the registration form available from Human Resources</a:t>
          </a:r>
        </a:p>
      </dgm:t>
    </dgm:pt>
    <dgm:pt modelId="{CD2EC082-29EB-4F11-ACE4-92352D882BA9}" type="parTrans" cxnId="{534DDA5A-326C-4899-B28C-EF27B3DD62E2}">
      <dgm:prSet/>
      <dgm:spPr/>
      <dgm:t>
        <a:bodyPr/>
        <a:lstStyle/>
        <a:p>
          <a:endParaRPr lang="en-US"/>
        </a:p>
      </dgm:t>
    </dgm:pt>
    <dgm:pt modelId="{201AC5AF-ECFC-401B-83B6-1943B84B6218}" type="sibTrans" cxnId="{534DDA5A-326C-4899-B28C-EF27B3DD62E2}">
      <dgm:prSet/>
      <dgm:spPr/>
      <dgm:t>
        <a:bodyPr/>
        <a:lstStyle/>
        <a:p>
          <a:endParaRPr lang="en-US"/>
        </a:p>
      </dgm:t>
    </dgm:pt>
    <dgm:pt modelId="{944C4E84-F486-4712-94D0-FB839ECB1D5D}">
      <dgm:prSet/>
      <dgm:spPr/>
      <dgm:t>
        <a:bodyPr/>
        <a:lstStyle/>
        <a:p>
          <a:pPr>
            <a:lnSpc>
              <a:spcPct val="100000"/>
            </a:lnSpc>
          </a:pPr>
          <a:r>
            <a:rPr lang="en-US"/>
            <a:t>Programs may request an exception for good cause</a:t>
          </a:r>
        </a:p>
      </dgm:t>
    </dgm:pt>
    <dgm:pt modelId="{42D23185-892B-41DB-8287-CF6D7785EF7A}" type="parTrans" cxnId="{9124CFF4-4A77-4D2C-9DD0-E3EC43158298}">
      <dgm:prSet/>
      <dgm:spPr/>
      <dgm:t>
        <a:bodyPr/>
        <a:lstStyle/>
        <a:p>
          <a:endParaRPr lang="en-US"/>
        </a:p>
      </dgm:t>
    </dgm:pt>
    <dgm:pt modelId="{8E46F52D-D278-4CB1-A03E-7CA6068C74B2}" type="sibTrans" cxnId="{9124CFF4-4A77-4D2C-9DD0-E3EC43158298}">
      <dgm:prSet/>
      <dgm:spPr/>
      <dgm:t>
        <a:bodyPr/>
        <a:lstStyle/>
        <a:p>
          <a:endParaRPr lang="en-US"/>
        </a:p>
      </dgm:t>
    </dgm:pt>
    <dgm:pt modelId="{8B695250-3030-4D75-B0F9-2E75C10C53BA}">
      <dgm:prSet/>
      <dgm:spPr/>
      <dgm:t>
        <a:bodyPr/>
        <a:lstStyle/>
        <a:p>
          <a:pPr>
            <a:lnSpc>
              <a:spcPct val="100000"/>
            </a:lnSpc>
          </a:pPr>
          <a:r>
            <a:rPr lang="en-US"/>
            <a:t>Requests for a waiver or exception should be directed to Human Resources, General Counsel, and appropriate divisional vice president </a:t>
          </a:r>
        </a:p>
      </dgm:t>
    </dgm:pt>
    <dgm:pt modelId="{35AAB949-B879-46B6-BC88-CF0D883816AB}" type="parTrans" cxnId="{7171B01D-A593-47B9-8AB4-77987B4EE762}">
      <dgm:prSet/>
      <dgm:spPr/>
      <dgm:t>
        <a:bodyPr/>
        <a:lstStyle/>
        <a:p>
          <a:endParaRPr lang="en-US"/>
        </a:p>
      </dgm:t>
    </dgm:pt>
    <dgm:pt modelId="{4B46A106-5DBA-47FE-A314-E4867B8AE577}" type="sibTrans" cxnId="{7171B01D-A593-47B9-8AB4-77987B4EE762}">
      <dgm:prSet/>
      <dgm:spPr/>
      <dgm:t>
        <a:bodyPr/>
        <a:lstStyle/>
        <a:p>
          <a:endParaRPr lang="en-US"/>
        </a:p>
      </dgm:t>
    </dgm:pt>
    <dgm:pt modelId="{D962B3BA-2EBE-4596-98BC-8A76D5D718DC}" type="pres">
      <dgm:prSet presAssocID="{2EB322D0-6236-49B5-86B8-A4F8C7623206}" presName="root" presStyleCnt="0">
        <dgm:presLayoutVars>
          <dgm:dir/>
          <dgm:resizeHandles val="exact"/>
        </dgm:presLayoutVars>
      </dgm:prSet>
      <dgm:spPr/>
    </dgm:pt>
    <dgm:pt modelId="{3CC87EDB-5281-4E52-B76E-F54FA215A8F2}" type="pres">
      <dgm:prSet presAssocID="{2891B978-DC27-4ED7-ACF5-C15AB4128041}" presName="compNode" presStyleCnt="0"/>
      <dgm:spPr/>
    </dgm:pt>
    <dgm:pt modelId="{33A215FA-A25B-4033-80EE-2FC23244A745}" type="pres">
      <dgm:prSet presAssocID="{2891B978-DC27-4ED7-ACF5-C15AB4128041}" presName="bgRect" presStyleLbl="bgShp" presStyleIdx="0" presStyleCnt="4"/>
      <dgm:spPr/>
    </dgm:pt>
    <dgm:pt modelId="{866C125E-10A5-4459-B831-7E7F28D7E062}" type="pres">
      <dgm:prSet presAssocID="{2891B978-DC27-4ED7-ACF5-C15AB412804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resentation with Checklist"/>
        </a:ext>
      </dgm:extLst>
    </dgm:pt>
    <dgm:pt modelId="{73F9C41C-0F44-4CBD-88DC-674B41B81249}" type="pres">
      <dgm:prSet presAssocID="{2891B978-DC27-4ED7-ACF5-C15AB4128041}" presName="spaceRect" presStyleCnt="0"/>
      <dgm:spPr/>
    </dgm:pt>
    <dgm:pt modelId="{A84FDD17-FDDB-4A9A-8C65-9C790BDF0298}" type="pres">
      <dgm:prSet presAssocID="{2891B978-DC27-4ED7-ACF5-C15AB4128041}" presName="parTx" presStyleLbl="revTx" presStyleIdx="0" presStyleCnt="7">
        <dgm:presLayoutVars>
          <dgm:chMax val="0"/>
          <dgm:chPref val="0"/>
        </dgm:presLayoutVars>
      </dgm:prSet>
      <dgm:spPr/>
    </dgm:pt>
    <dgm:pt modelId="{9D74E8E0-E3AB-47A8-BB55-0CBD622F9B3E}" type="pres">
      <dgm:prSet presAssocID="{2891B978-DC27-4ED7-ACF5-C15AB4128041}" presName="desTx" presStyleLbl="revTx" presStyleIdx="1" presStyleCnt="7">
        <dgm:presLayoutVars/>
      </dgm:prSet>
      <dgm:spPr/>
    </dgm:pt>
    <dgm:pt modelId="{9EB8F411-A708-4236-88F8-EE4F61DEBCDE}" type="pres">
      <dgm:prSet presAssocID="{4329D134-448E-4B00-92A7-54A102865C0F}" presName="sibTrans" presStyleCnt="0"/>
      <dgm:spPr/>
    </dgm:pt>
    <dgm:pt modelId="{2EF9A94F-388D-42BF-B7EF-2F1B3A865E5B}" type="pres">
      <dgm:prSet presAssocID="{A4AC392A-754B-4438-86C6-41614E764FAD}" presName="compNode" presStyleCnt="0"/>
      <dgm:spPr/>
    </dgm:pt>
    <dgm:pt modelId="{0D212A89-8759-4FE8-B871-081805BDDDB1}" type="pres">
      <dgm:prSet presAssocID="{A4AC392A-754B-4438-86C6-41614E764FAD}" presName="bgRect" presStyleLbl="bgShp" presStyleIdx="1" presStyleCnt="4"/>
      <dgm:spPr/>
    </dgm:pt>
    <dgm:pt modelId="{79134B45-8A3F-42B6-B795-B5357BB331AF}" type="pres">
      <dgm:prSet presAssocID="{A4AC392A-754B-4438-86C6-41614E764FA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roup"/>
        </a:ext>
      </dgm:extLst>
    </dgm:pt>
    <dgm:pt modelId="{65A4189A-530C-44F8-B582-B2FFB5C1F31E}" type="pres">
      <dgm:prSet presAssocID="{A4AC392A-754B-4438-86C6-41614E764FAD}" presName="spaceRect" presStyleCnt="0"/>
      <dgm:spPr/>
    </dgm:pt>
    <dgm:pt modelId="{2AB69DC3-E743-4060-ADD0-F58C2DA78E4C}" type="pres">
      <dgm:prSet presAssocID="{A4AC392A-754B-4438-86C6-41614E764FAD}" presName="parTx" presStyleLbl="revTx" presStyleIdx="2" presStyleCnt="7">
        <dgm:presLayoutVars>
          <dgm:chMax val="0"/>
          <dgm:chPref val="0"/>
        </dgm:presLayoutVars>
      </dgm:prSet>
      <dgm:spPr/>
    </dgm:pt>
    <dgm:pt modelId="{9E39FC1B-CD89-4099-8302-A7AA844F6189}" type="pres">
      <dgm:prSet presAssocID="{A4AC392A-754B-4438-86C6-41614E764FAD}" presName="desTx" presStyleLbl="revTx" presStyleIdx="3" presStyleCnt="7">
        <dgm:presLayoutVars/>
      </dgm:prSet>
      <dgm:spPr/>
    </dgm:pt>
    <dgm:pt modelId="{2522ECA4-2FB9-4DCE-8DCC-F8FF71DC03A0}" type="pres">
      <dgm:prSet presAssocID="{D283C377-A862-4A57-831F-46E6B67D13A1}" presName="sibTrans" presStyleCnt="0"/>
      <dgm:spPr/>
    </dgm:pt>
    <dgm:pt modelId="{A0C56D13-F41B-4CED-99E0-28C1E89DE742}" type="pres">
      <dgm:prSet presAssocID="{34E61E8C-82C2-445A-BF25-3BC64602B33F}" presName="compNode" presStyleCnt="0"/>
      <dgm:spPr/>
    </dgm:pt>
    <dgm:pt modelId="{FBE82B47-F0EA-417D-831A-661BCC939B81}" type="pres">
      <dgm:prSet presAssocID="{34E61E8C-82C2-445A-BF25-3BC64602B33F}" presName="bgRect" presStyleLbl="bgShp" presStyleIdx="2" presStyleCnt="4"/>
      <dgm:spPr/>
    </dgm:pt>
    <dgm:pt modelId="{13D21398-AB5B-4A7D-B56F-BD2DB1D0D7E5}" type="pres">
      <dgm:prSet presAssocID="{34E61E8C-82C2-445A-BF25-3BC64602B33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ocument"/>
        </a:ext>
      </dgm:extLst>
    </dgm:pt>
    <dgm:pt modelId="{ED941236-B491-4944-9523-A5DB87A92C02}" type="pres">
      <dgm:prSet presAssocID="{34E61E8C-82C2-445A-BF25-3BC64602B33F}" presName="spaceRect" presStyleCnt="0"/>
      <dgm:spPr/>
    </dgm:pt>
    <dgm:pt modelId="{76307906-4E71-4DA3-8B13-20B28F3A2D10}" type="pres">
      <dgm:prSet presAssocID="{34E61E8C-82C2-445A-BF25-3BC64602B33F}" presName="parTx" presStyleLbl="revTx" presStyleIdx="4" presStyleCnt="7">
        <dgm:presLayoutVars>
          <dgm:chMax val="0"/>
          <dgm:chPref val="0"/>
        </dgm:presLayoutVars>
      </dgm:prSet>
      <dgm:spPr/>
    </dgm:pt>
    <dgm:pt modelId="{1E1892A7-6426-4161-B944-6ADB13FBB4FD}" type="pres">
      <dgm:prSet presAssocID="{201AC5AF-ECFC-401B-83B6-1943B84B6218}" presName="sibTrans" presStyleCnt="0"/>
      <dgm:spPr/>
    </dgm:pt>
    <dgm:pt modelId="{D976BAF0-A232-4B06-BEE9-6F0E678CD4CE}" type="pres">
      <dgm:prSet presAssocID="{944C4E84-F486-4712-94D0-FB839ECB1D5D}" presName="compNode" presStyleCnt="0"/>
      <dgm:spPr/>
    </dgm:pt>
    <dgm:pt modelId="{9DD4F51C-C8C4-4ABF-A3E1-B6D14881F128}" type="pres">
      <dgm:prSet presAssocID="{944C4E84-F486-4712-94D0-FB839ECB1D5D}" presName="bgRect" presStyleLbl="bgShp" presStyleIdx="3" presStyleCnt="4"/>
      <dgm:spPr/>
    </dgm:pt>
    <dgm:pt modelId="{ADEAC6CC-103D-4587-B45B-D40A36DABF6D}" type="pres">
      <dgm:prSet presAssocID="{944C4E84-F486-4712-94D0-FB839ECB1D5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Judge"/>
        </a:ext>
      </dgm:extLst>
    </dgm:pt>
    <dgm:pt modelId="{4C0C420A-2BE9-45A9-8A60-9AFDB1B91DFC}" type="pres">
      <dgm:prSet presAssocID="{944C4E84-F486-4712-94D0-FB839ECB1D5D}" presName="spaceRect" presStyleCnt="0"/>
      <dgm:spPr/>
    </dgm:pt>
    <dgm:pt modelId="{6F87B028-3DE2-4639-B117-6513189798F9}" type="pres">
      <dgm:prSet presAssocID="{944C4E84-F486-4712-94D0-FB839ECB1D5D}" presName="parTx" presStyleLbl="revTx" presStyleIdx="5" presStyleCnt="7">
        <dgm:presLayoutVars>
          <dgm:chMax val="0"/>
          <dgm:chPref val="0"/>
        </dgm:presLayoutVars>
      </dgm:prSet>
      <dgm:spPr/>
    </dgm:pt>
    <dgm:pt modelId="{9619FA76-868E-4C6D-817B-F8898D8A38B9}" type="pres">
      <dgm:prSet presAssocID="{944C4E84-F486-4712-94D0-FB839ECB1D5D}" presName="desTx" presStyleLbl="revTx" presStyleIdx="6" presStyleCnt="7">
        <dgm:presLayoutVars/>
      </dgm:prSet>
      <dgm:spPr/>
    </dgm:pt>
  </dgm:ptLst>
  <dgm:cxnLst>
    <dgm:cxn modelId="{DF7B0A08-8420-4173-B2E6-F692FF858A7F}" type="presOf" srcId="{65294F4F-D51B-4D41-ACF2-23C2799F1638}" destId="{9D74E8E0-E3AB-47A8-BB55-0CBD622F9B3E}" srcOrd="0" destOrd="0" presId="urn:microsoft.com/office/officeart/2018/2/layout/IconVerticalSolidList"/>
    <dgm:cxn modelId="{735CA010-A2D2-4921-9869-89A72F58F676}" type="presOf" srcId="{A4AC392A-754B-4438-86C6-41614E764FAD}" destId="{2AB69DC3-E743-4060-ADD0-F58C2DA78E4C}" srcOrd="0" destOrd="0" presId="urn:microsoft.com/office/officeart/2018/2/layout/IconVerticalSolidList"/>
    <dgm:cxn modelId="{7739BF15-52FA-4E0B-992C-14DA4E9997C4}" srcId="{2EB322D0-6236-49B5-86B8-A4F8C7623206}" destId="{A4AC392A-754B-4438-86C6-41614E764FAD}" srcOrd="1" destOrd="0" parTransId="{5DF7757C-B6AA-47A2-8EBC-F7BD87243C82}" sibTransId="{D283C377-A862-4A57-831F-46E6B67D13A1}"/>
    <dgm:cxn modelId="{7171B01D-A593-47B9-8AB4-77987B4EE762}" srcId="{944C4E84-F486-4712-94D0-FB839ECB1D5D}" destId="{8B695250-3030-4D75-B0F9-2E75C10C53BA}" srcOrd="0" destOrd="0" parTransId="{35AAB949-B879-46B6-BC88-CF0D883816AB}" sibTransId="{4B46A106-5DBA-47FE-A314-E4867B8AE577}"/>
    <dgm:cxn modelId="{0F533A2D-30C6-4776-9915-C1316C6D2FA9}" type="presOf" srcId="{AE67AB09-A879-4BE5-BB3F-1AB9437D7CC4}" destId="{9E39FC1B-CD89-4099-8302-A7AA844F6189}" srcOrd="0" destOrd="1" presId="urn:microsoft.com/office/officeart/2018/2/layout/IconVerticalSolidList"/>
    <dgm:cxn modelId="{BDA5195E-2C1A-4A4C-9212-C86E00E922B5}" srcId="{A4AC392A-754B-4438-86C6-41614E764FAD}" destId="{AE67AB09-A879-4BE5-BB3F-1AB9437D7CC4}" srcOrd="1" destOrd="0" parTransId="{8D470B77-C0B0-45AC-B6D7-2EFA69F5B39F}" sibTransId="{4B2EFA1B-B8CE-4C2B-A969-D444E11C9714}"/>
    <dgm:cxn modelId="{AA995272-952B-4579-80BC-8F0592ABDEE7}" srcId="{2EB322D0-6236-49B5-86B8-A4F8C7623206}" destId="{2891B978-DC27-4ED7-ACF5-C15AB4128041}" srcOrd="0" destOrd="0" parTransId="{7140D226-AEC9-4D30-B233-DEE37F1CB8E9}" sibTransId="{4329D134-448E-4B00-92A7-54A102865C0F}"/>
    <dgm:cxn modelId="{1037C67A-ADA1-4896-BE9B-5898B9331399}" type="presOf" srcId="{2891B978-DC27-4ED7-ACF5-C15AB4128041}" destId="{A84FDD17-FDDB-4A9A-8C65-9C790BDF0298}" srcOrd="0" destOrd="0" presId="urn:microsoft.com/office/officeart/2018/2/layout/IconVerticalSolidList"/>
    <dgm:cxn modelId="{534DDA5A-326C-4899-B28C-EF27B3DD62E2}" srcId="{2EB322D0-6236-49B5-86B8-A4F8C7623206}" destId="{34E61E8C-82C2-445A-BF25-3BC64602B33F}" srcOrd="2" destOrd="0" parTransId="{CD2EC082-29EB-4F11-ACE4-92352D882BA9}" sibTransId="{201AC5AF-ECFC-401B-83B6-1943B84B6218}"/>
    <dgm:cxn modelId="{4C4DFC91-4A15-457D-89FA-448096D33699}" srcId="{2891B978-DC27-4ED7-ACF5-C15AB4128041}" destId="{65294F4F-D51B-4D41-ACF2-23C2799F1638}" srcOrd="0" destOrd="0" parTransId="{05E28BC1-B747-419A-9B60-C6E652D86BB5}" sibTransId="{E92C2C49-5C36-489A-A81C-C0628758A83B}"/>
    <dgm:cxn modelId="{A18A5F99-4E6D-42E9-8943-EED6BFFBD214}" type="presOf" srcId="{8B695250-3030-4D75-B0F9-2E75C10C53BA}" destId="{9619FA76-868E-4C6D-817B-F8898D8A38B9}" srcOrd="0" destOrd="0" presId="urn:microsoft.com/office/officeart/2018/2/layout/IconVerticalSolidList"/>
    <dgm:cxn modelId="{8777B79D-811B-4BBF-B17D-275A8BDA15FA}" srcId="{A4AC392A-754B-4438-86C6-41614E764FAD}" destId="{A13E0594-D2EC-4A17-8903-EEC7D6ECC114}" srcOrd="2" destOrd="0" parTransId="{A781A432-9F5B-4B7A-8221-678CA1E1AAF8}" sibTransId="{B20C2250-5A9D-444F-A4B5-E199C2EDEF79}"/>
    <dgm:cxn modelId="{F28737A0-2A3D-4CCB-87D7-196116F2A8EB}" type="presOf" srcId="{34E61E8C-82C2-445A-BF25-3BC64602B33F}" destId="{76307906-4E71-4DA3-8B13-20B28F3A2D10}" srcOrd="0" destOrd="0" presId="urn:microsoft.com/office/officeart/2018/2/layout/IconVerticalSolidList"/>
    <dgm:cxn modelId="{82EC6EA3-6617-4785-B3FB-6335E2745499}" srcId="{A4AC392A-754B-4438-86C6-41614E764FAD}" destId="{0FD6BC11-2A14-4721-B18F-7AB3DB58D02C}" srcOrd="0" destOrd="0" parTransId="{81867F35-2964-46A6-B094-F0999969FD4E}" sibTransId="{32AC4695-F412-43FE-A609-473184C16663}"/>
    <dgm:cxn modelId="{77690ABC-7BD0-4A9E-8637-B27A67A0BE9E}" type="presOf" srcId="{2EB322D0-6236-49B5-86B8-A4F8C7623206}" destId="{D962B3BA-2EBE-4596-98BC-8A76D5D718DC}" srcOrd="0" destOrd="0" presId="urn:microsoft.com/office/officeart/2018/2/layout/IconVerticalSolidList"/>
    <dgm:cxn modelId="{D6CCA3CB-8683-4EBC-864B-20B0AA7654C2}" type="presOf" srcId="{0FD6BC11-2A14-4721-B18F-7AB3DB58D02C}" destId="{9E39FC1B-CD89-4099-8302-A7AA844F6189}" srcOrd="0" destOrd="0" presId="urn:microsoft.com/office/officeart/2018/2/layout/IconVerticalSolidList"/>
    <dgm:cxn modelId="{8CC03ADA-0556-4DE3-9F11-ABEFB949EF0D}" type="presOf" srcId="{A13E0594-D2EC-4A17-8903-EEC7D6ECC114}" destId="{9E39FC1B-CD89-4099-8302-A7AA844F6189}" srcOrd="0" destOrd="2" presId="urn:microsoft.com/office/officeart/2018/2/layout/IconVerticalSolidList"/>
    <dgm:cxn modelId="{701138DC-2DCC-4981-B653-BE0A8AF76094}" type="presOf" srcId="{944C4E84-F486-4712-94D0-FB839ECB1D5D}" destId="{6F87B028-3DE2-4639-B117-6513189798F9}" srcOrd="0" destOrd="0" presId="urn:microsoft.com/office/officeart/2018/2/layout/IconVerticalSolidList"/>
    <dgm:cxn modelId="{9124CFF4-4A77-4D2C-9DD0-E3EC43158298}" srcId="{2EB322D0-6236-49B5-86B8-A4F8C7623206}" destId="{944C4E84-F486-4712-94D0-FB839ECB1D5D}" srcOrd="3" destOrd="0" parTransId="{42D23185-892B-41DB-8287-CF6D7785EF7A}" sibTransId="{8E46F52D-D278-4CB1-A03E-7CA6068C74B2}"/>
    <dgm:cxn modelId="{58B811BA-7417-480C-9A82-FFA2FAC0C504}" type="presParOf" srcId="{D962B3BA-2EBE-4596-98BC-8A76D5D718DC}" destId="{3CC87EDB-5281-4E52-B76E-F54FA215A8F2}" srcOrd="0" destOrd="0" presId="urn:microsoft.com/office/officeart/2018/2/layout/IconVerticalSolidList"/>
    <dgm:cxn modelId="{37FE9A33-5874-41CD-AE00-286633057407}" type="presParOf" srcId="{3CC87EDB-5281-4E52-B76E-F54FA215A8F2}" destId="{33A215FA-A25B-4033-80EE-2FC23244A745}" srcOrd="0" destOrd="0" presId="urn:microsoft.com/office/officeart/2018/2/layout/IconVerticalSolidList"/>
    <dgm:cxn modelId="{08F34CAE-D4DE-428C-A48A-E7E2BB295B81}" type="presParOf" srcId="{3CC87EDB-5281-4E52-B76E-F54FA215A8F2}" destId="{866C125E-10A5-4459-B831-7E7F28D7E062}" srcOrd="1" destOrd="0" presId="urn:microsoft.com/office/officeart/2018/2/layout/IconVerticalSolidList"/>
    <dgm:cxn modelId="{DB7DB7A3-7A0C-4401-BB2D-88E557BF95E8}" type="presParOf" srcId="{3CC87EDB-5281-4E52-B76E-F54FA215A8F2}" destId="{73F9C41C-0F44-4CBD-88DC-674B41B81249}" srcOrd="2" destOrd="0" presId="urn:microsoft.com/office/officeart/2018/2/layout/IconVerticalSolidList"/>
    <dgm:cxn modelId="{9605F742-014F-4320-BCBD-92D91536BB5C}" type="presParOf" srcId="{3CC87EDB-5281-4E52-B76E-F54FA215A8F2}" destId="{A84FDD17-FDDB-4A9A-8C65-9C790BDF0298}" srcOrd="3" destOrd="0" presId="urn:microsoft.com/office/officeart/2018/2/layout/IconVerticalSolidList"/>
    <dgm:cxn modelId="{097B4B86-5961-46EA-A8E7-6E1B70189180}" type="presParOf" srcId="{3CC87EDB-5281-4E52-B76E-F54FA215A8F2}" destId="{9D74E8E0-E3AB-47A8-BB55-0CBD622F9B3E}" srcOrd="4" destOrd="0" presId="urn:microsoft.com/office/officeart/2018/2/layout/IconVerticalSolidList"/>
    <dgm:cxn modelId="{B587A55C-A3C4-4640-B8C6-0CEB420EFF1F}" type="presParOf" srcId="{D962B3BA-2EBE-4596-98BC-8A76D5D718DC}" destId="{9EB8F411-A708-4236-88F8-EE4F61DEBCDE}" srcOrd="1" destOrd="0" presId="urn:microsoft.com/office/officeart/2018/2/layout/IconVerticalSolidList"/>
    <dgm:cxn modelId="{DE3BD5A9-4423-49C1-AB5D-FAE49BEA2B0C}" type="presParOf" srcId="{D962B3BA-2EBE-4596-98BC-8A76D5D718DC}" destId="{2EF9A94F-388D-42BF-B7EF-2F1B3A865E5B}" srcOrd="2" destOrd="0" presId="urn:microsoft.com/office/officeart/2018/2/layout/IconVerticalSolidList"/>
    <dgm:cxn modelId="{3FEF855F-56BF-4520-B81D-24D6568A88DE}" type="presParOf" srcId="{2EF9A94F-388D-42BF-B7EF-2F1B3A865E5B}" destId="{0D212A89-8759-4FE8-B871-081805BDDDB1}" srcOrd="0" destOrd="0" presId="urn:microsoft.com/office/officeart/2018/2/layout/IconVerticalSolidList"/>
    <dgm:cxn modelId="{B7771F86-AE94-4B41-9951-E26C9FB2A70C}" type="presParOf" srcId="{2EF9A94F-388D-42BF-B7EF-2F1B3A865E5B}" destId="{79134B45-8A3F-42B6-B795-B5357BB331AF}" srcOrd="1" destOrd="0" presId="urn:microsoft.com/office/officeart/2018/2/layout/IconVerticalSolidList"/>
    <dgm:cxn modelId="{DBBC53E8-186C-4CCF-8292-0EC470895850}" type="presParOf" srcId="{2EF9A94F-388D-42BF-B7EF-2F1B3A865E5B}" destId="{65A4189A-530C-44F8-B582-B2FFB5C1F31E}" srcOrd="2" destOrd="0" presId="urn:microsoft.com/office/officeart/2018/2/layout/IconVerticalSolidList"/>
    <dgm:cxn modelId="{5AB4CE90-007C-4FA4-A88F-B6F7FD9C7711}" type="presParOf" srcId="{2EF9A94F-388D-42BF-B7EF-2F1B3A865E5B}" destId="{2AB69DC3-E743-4060-ADD0-F58C2DA78E4C}" srcOrd="3" destOrd="0" presId="urn:microsoft.com/office/officeart/2018/2/layout/IconVerticalSolidList"/>
    <dgm:cxn modelId="{4EE22DEE-D1CA-4A88-87BF-B06A9DBB9404}" type="presParOf" srcId="{2EF9A94F-388D-42BF-B7EF-2F1B3A865E5B}" destId="{9E39FC1B-CD89-4099-8302-A7AA844F6189}" srcOrd="4" destOrd="0" presId="urn:microsoft.com/office/officeart/2018/2/layout/IconVerticalSolidList"/>
    <dgm:cxn modelId="{5FC7A166-46A9-4589-B753-DD2CE8633B54}" type="presParOf" srcId="{D962B3BA-2EBE-4596-98BC-8A76D5D718DC}" destId="{2522ECA4-2FB9-4DCE-8DCC-F8FF71DC03A0}" srcOrd="3" destOrd="0" presId="urn:microsoft.com/office/officeart/2018/2/layout/IconVerticalSolidList"/>
    <dgm:cxn modelId="{7A325B6F-9289-4659-90E7-FBE77341607E}" type="presParOf" srcId="{D962B3BA-2EBE-4596-98BC-8A76D5D718DC}" destId="{A0C56D13-F41B-4CED-99E0-28C1E89DE742}" srcOrd="4" destOrd="0" presId="urn:microsoft.com/office/officeart/2018/2/layout/IconVerticalSolidList"/>
    <dgm:cxn modelId="{B5F737B3-6651-41C2-A1CB-CA7A91DF68B4}" type="presParOf" srcId="{A0C56D13-F41B-4CED-99E0-28C1E89DE742}" destId="{FBE82B47-F0EA-417D-831A-661BCC939B81}" srcOrd="0" destOrd="0" presId="urn:microsoft.com/office/officeart/2018/2/layout/IconVerticalSolidList"/>
    <dgm:cxn modelId="{6E763310-605D-4F79-AEB3-EDCEE578BC95}" type="presParOf" srcId="{A0C56D13-F41B-4CED-99E0-28C1E89DE742}" destId="{13D21398-AB5B-4A7D-B56F-BD2DB1D0D7E5}" srcOrd="1" destOrd="0" presId="urn:microsoft.com/office/officeart/2018/2/layout/IconVerticalSolidList"/>
    <dgm:cxn modelId="{8751FB6B-B0C2-4299-9E5A-8D442F75162E}" type="presParOf" srcId="{A0C56D13-F41B-4CED-99E0-28C1E89DE742}" destId="{ED941236-B491-4944-9523-A5DB87A92C02}" srcOrd="2" destOrd="0" presId="urn:microsoft.com/office/officeart/2018/2/layout/IconVerticalSolidList"/>
    <dgm:cxn modelId="{E8847A8B-6ACB-4101-B479-101BBB7EA7EF}" type="presParOf" srcId="{A0C56D13-F41B-4CED-99E0-28C1E89DE742}" destId="{76307906-4E71-4DA3-8B13-20B28F3A2D10}" srcOrd="3" destOrd="0" presId="urn:microsoft.com/office/officeart/2018/2/layout/IconVerticalSolidList"/>
    <dgm:cxn modelId="{6B48A0DC-52E2-4622-AAED-89D9650DE308}" type="presParOf" srcId="{D962B3BA-2EBE-4596-98BC-8A76D5D718DC}" destId="{1E1892A7-6426-4161-B944-6ADB13FBB4FD}" srcOrd="5" destOrd="0" presId="urn:microsoft.com/office/officeart/2018/2/layout/IconVerticalSolidList"/>
    <dgm:cxn modelId="{39ADEE8E-3DBB-4084-9B68-220837AB1CD9}" type="presParOf" srcId="{D962B3BA-2EBE-4596-98BC-8A76D5D718DC}" destId="{D976BAF0-A232-4B06-BEE9-6F0E678CD4CE}" srcOrd="6" destOrd="0" presId="urn:microsoft.com/office/officeart/2018/2/layout/IconVerticalSolidList"/>
    <dgm:cxn modelId="{A8C540D9-9B8B-48CE-A10A-FB77D01FE834}" type="presParOf" srcId="{D976BAF0-A232-4B06-BEE9-6F0E678CD4CE}" destId="{9DD4F51C-C8C4-4ABF-A3E1-B6D14881F128}" srcOrd="0" destOrd="0" presId="urn:microsoft.com/office/officeart/2018/2/layout/IconVerticalSolidList"/>
    <dgm:cxn modelId="{4EC2DE36-2927-4373-A7DD-8C74B3BB81AB}" type="presParOf" srcId="{D976BAF0-A232-4B06-BEE9-6F0E678CD4CE}" destId="{ADEAC6CC-103D-4587-B45B-D40A36DABF6D}" srcOrd="1" destOrd="0" presId="urn:microsoft.com/office/officeart/2018/2/layout/IconVerticalSolidList"/>
    <dgm:cxn modelId="{124C659E-05A7-4B3B-8669-6EC522E5F32D}" type="presParOf" srcId="{D976BAF0-A232-4B06-BEE9-6F0E678CD4CE}" destId="{4C0C420A-2BE9-45A9-8A60-9AFDB1B91DFC}" srcOrd="2" destOrd="0" presId="urn:microsoft.com/office/officeart/2018/2/layout/IconVerticalSolidList"/>
    <dgm:cxn modelId="{27931FD8-9EFA-4406-B0B3-7CA85018D83D}" type="presParOf" srcId="{D976BAF0-A232-4B06-BEE9-6F0E678CD4CE}" destId="{6F87B028-3DE2-4639-B117-6513189798F9}" srcOrd="3" destOrd="0" presId="urn:microsoft.com/office/officeart/2018/2/layout/IconVerticalSolidList"/>
    <dgm:cxn modelId="{0A6151C4-234D-4D80-87EB-91F34FB30582}" type="presParOf" srcId="{D976BAF0-A232-4B06-BEE9-6F0E678CD4CE}" destId="{9619FA76-868E-4C6D-817B-F8898D8A38B9}"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6A88E8-9E6A-4F6F-A4E1-671B186E56EC}">
      <dsp:nvSpPr>
        <dsp:cNvPr id="0" name=""/>
        <dsp:cNvSpPr/>
      </dsp:nvSpPr>
      <dsp:spPr>
        <a:xfrm>
          <a:off x="0" y="468203"/>
          <a:ext cx="6391275" cy="20989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b="0" i="0" kern="1200"/>
            <a:t>First and foremost, the University wants minors to be safe on campus</a:t>
          </a:r>
          <a:endParaRPr lang="en-US" sz="3900" kern="1200"/>
        </a:p>
      </dsp:txBody>
      <dsp:txXfrm>
        <a:off x="102464" y="570667"/>
        <a:ext cx="6186347" cy="1894052"/>
      </dsp:txXfrm>
    </dsp:sp>
    <dsp:sp modelId="{D95E10A8-6EF8-4AC9-94A7-663B5C1AB87C}">
      <dsp:nvSpPr>
        <dsp:cNvPr id="0" name=""/>
        <dsp:cNvSpPr/>
      </dsp:nvSpPr>
      <dsp:spPr>
        <a:xfrm>
          <a:off x="0" y="2679503"/>
          <a:ext cx="6391275" cy="2098980"/>
        </a:xfrm>
        <a:prstGeom prst="roundRect">
          <a:avLst/>
        </a:prstGeom>
        <a:solidFill>
          <a:schemeClr val="accent2">
            <a:hueOff val="-19765721"/>
            <a:satOff val="901"/>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b="0" i="0" kern="1200"/>
            <a:t>The campus community should be the </a:t>
          </a:r>
          <a:r>
            <a:rPr lang="en-US" sz="3900" b="0" i="0" u="sng" kern="1200"/>
            <a:t>eyes and ears </a:t>
          </a:r>
          <a:r>
            <a:rPr lang="en-US" sz="3900" b="0" i="0" kern="1200"/>
            <a:t>to keep minors safe</a:t>
          </a:r>
          <a:endParaRPr lang="en-US" sz="3900" kern="1200"/>
        </a:p>
      </dsp:txBody>
      <dsp:txXfrm>
        <a:off x="102464" y="2781967"/>
        <a:ext cx="6186347" cy="18940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C6081-5694-4DEE-85F9-078F3A2247DD}">
      <dsp:nvSpPr>
        <dsp:cNvPr id="0" name=""/>
        <dsp:cNvSpPr/>
      </dsp:nvSpPr>
      <dsp:spPr>
        <a:xfrm>
          <a:off x="0" y="3166653"/>
          <a:ext cx="6391275" cy="2077667"/>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b="0" i="0" kern="1200"/>
            <a:t>It’s University policy</a:t>
          </a:r>
          <a:endParaRPr lang="en-US" sz="3600" kern="1200"/>
        </a:p>
      </dsp:txBody>
      <dsp:txXfrm>
        <a:off x="0" y="3166653"/>
        <a:ext cx="6391275" cy="1121940"/>
      </dsp:txXfrm>
    </dsp:sp>
    <dsp:sp modelId="{4DEF7B9D-2372-47B3-8365-0C9A254D9B3B}">
      <dsp:nvSpPr>
        <dsp:cNvPr id="0" name=""/>
        <dsp:cNvSpPr/>
      </dsp:nvSpPr>
      <dsp:spPr>
        <a:xfrm>
          <a:off x="0" y="4247040"/>
          <a:ext cx="6391275" cy="955727"/>
        </a:xfrm>
        <a:prstGeom prst="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US" sz="2000" b="0" i="0" kern="1200">
              <a:hlinkClick xmlns:r="http://schemas.openxmlformats.org/officeDocument/2006/relationships" r:id="rId1"/>
            </a:rPr>
            <a:t>http://www.scranton.edu/hr/.documents/minors-on-campus/Institutional-Reporting-Policy-2015.pdf</a:t>
          </a:r>
          <a:endParaRPr lang="en-US" sz="2000" kern="1200"/>
        </a:p>
      </dsp:txBody>
      <dsp:txXfrm>
        <a:off x="0" y="4247040"/>
        <a:ext cx="6391275" cy="955727"/>
      </dsp:txXfrm>
    </dsp:sp>
    <dsp:sp modelId="{9CFC8627-51FD-47E5-B4FA-BB3789243CEE}">
      <dsp:nvSpPr>
        <dsp:cNvPr id="0" name=""/>
        <dsp:cNvSpPr/>
      </dsp:nvSpPr>
      <dsp:spPr>
        <a:xfrm rot="10800000">
          <a:off x="0" y="2365"/>
          <a:ext cx="6391275" cy="3195452"/>
        </a:xfrm>
        <a:prstGeom prst="upArrowCallout">
          <a:avLst/>
        </a:prstGeom>
        <a:solidFill>
          <a:schemeClr val="accent2">
            <a:hueOff val="-19765721"/>
            <a:satOff val="901"/>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b="0" i="0" kern="1200"/>
            <a:t>It’s the law, Pennsylvania Child Protective Services law</a:t>
          </a:r>
          <a:endParaRPr lang="en-US" sz="3600" kern="1200"/>
        </a:p>
      </dsp:txBody>
      <dsp:txXfrm rot="10800000">
        <a:off x="0" y="2365"/>
        <a:ext cx="6391275" cy="20763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1337CB-96C0-4B98-9A35-CAD7BA761FCE}">
      <dsp:nvSpPr>
        <dsp:cNvPr id="0" name=""/>
        <dsp:cNvSpPr/>
      </dsp:nvSpPr>
      <dsp:spPr>
        <a:xfrm>
          <a:off x="4229" y="231814"/>
          <a:ext cx="3698816" cy="2959053"/>
        </a:xfrm>
        <a:prstGeom prst="homePlate">
          <a:avLst>
            <a:gd name="adj" fmla="val 25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0486" tIns="50800" rIns="521944" bIns="50800" numCol="1" spcCol="1270" anchor="t" anchorCtr="0">
          <a:noAutofit/>
        </a:bodyPr>
        <a:lstStyle/>
        <a:p>
          <a:pPr marL="0" lvl="0" indent="0" algn="l" defTabSz="889000">
            <a:lnSpc>
              <a:spcPct val="90000"/>
            </a:lnSpc>
            <a:spcBef>
              <a:spcPct val="0"/>
            </a:spcBef>
            <a:spcAft>
              <a:spcPct val="35000"/>
            </a:spcAft>
            <a:buNone/>
          </a:pPr>
          <a:r>
            <a:rPr lang="en-US" sz="2000" kern="1200" dirty="0"/>
            <a:t>How do you report it?</a:t>
          </a:r>
        </a:p>
        <a:p>
          <a:pPr marL="171450" lvl="1" indent="-171450" algn="l" defTabSz="711200">
            <a:lnSpc>
              <a:spcPct val="90000"/>
            </a:lnSpc>
            <a:spcBef>
              <a:spcPct val="0"/>
            </a:spcBef>
            <a:spcAft>
              <a:spcPct val="15000"/>
            </a:spcAft>
            <a:buChar char="•"/>
          </a:pPr>
          <a:r>
            <a:rPr lang="en-US" sz="1600" kern="1200" dirty="0"/>
            <a:t>You call CHILDLINE, a State hotline run by the Pennsylvania Department of Human Services</a:t>
          </a:r>
        </a:p>
        <a:p>
          <a:pPr marL="171450" lvl="1" indent="-171450" algn="l" defTabSz="711200">
            <a:lnSpc>
              <a:spcPct val="90000"/>
            </a:lnSpc>
            <a:spcBef>
              <a:spcPct val="0"/>
            </a:spcBef>
            <a:spcAft>
              <a:spcPct val="15000"/>
            </a:spcAft>
            <a:buChar char="•"/>
          </a:pPr>
          <a:r>
            <a:rPr lang="en-US" sz="1600" b="1" kern="1200" dirty="0"/>
            <a:t>1-800-932-0313</a:t>
          </a:r>
          <a:r>
            <a:rPr lang="en-US" sz="1600" kern="1200" dirty="0"/>
            <a:t>, and…</a:t>
          </a:r>
        </a:p>
      </dsp:txBody>
      <dsp:txXfrm>
        <a:off x="4229" y="231814"/>
        <a:ext cx="3328934" cy="2959053"/>
      </dsp:txXfrm>
    </dsp:sp>
    <dsp:sp modelId="{CE63E1B0-15F4-4452-AE9F-761679A734D5}">
      <dsp:nvSpPr>
        <dsp:cNvPr id="0" name=""/>
        <dsp:cNvSpPr/>
      </dsp:nvSpPr>
      <dsp:spPr>
        <a:xfrm>
          <a:off x="2963283" y="231814"/>
          <a:ext cx="3698816" cy="2959053"/>
        </a:xfrm>
        <a:prstGeom prst="chevron">
          <a:avLst>
            <a:gd name="adj" fmla="val 25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0486" tIns="50800" rIns="130486" bIns="50800" numCol="1" spcCol="1270" anchor="ctr" anchorCtr="0">
          <a:noAutofit/>
        </a:bodyPr>
        <a:lstStyle/>
        <a:p>
          <a:pPr marL="0" lvl="0" indent="0" algn="ctr" defTabSz="889000">
            <a:lnSpc>
              <a:spcPct val="90000"/>
            </a:lnSpc>
            <a:spcBef>
              <a:spcPct val="0"/>
            </a:spcBef>
            <a:spcAft>
              <a:spcPct val="35000"/>
            </a:spcAft>
            <a:buNone/>
          </a:pPr>
          <a:r>
            <a:rPr lang="en-US" sz="2000" kern="1200" dirty="0"/>
            <a:t>You call University Police:  </a:t>
          </a:r>
          <a:r>
            <a:rPr lang="en-US" sz="2000" b="1" kern="1200" dirty="0"/>
            <a:t>7777</a:t>
          </a:r>
          <a:endParaRPr lang="en-US" sz="2000" kern="1200" dirty="0"/>
        </a:p>
      </dsp:txBody>
      <dsp:txXfrm>
        <a:off x="3703046" y="231814"/>
        <a:ext cx="2219290" cy="2959053"/>
      </dsp:txXfrm>
    </dsp:sp>
    <dsp:sp modelId="{A0FE60E6-24B3-48F4-8C1E-4967251FE685}">
      <dsp:nvSpPr>
        <dsp:cNvPr id="0" name=""/>
        <dsp:cNvSpPr/>
      </dsp:nvSpPr>
      <dsp:spPr>
        <a:xfrm>
          <a:off x="5922336" y="231814"/>
          <a:ext cx="3698816" cy="2959053"/>
        </a:xfrm>
        <a:prstGeom prst="chevron">
          <a:avLst>
            <a:gd name="adj" fmla="val 25000"/>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0486" tIns="50800" rIns="130486" bIns="50800" numCol="1" spcCol="1270" anchor="ctr" anchorCtr="0">
          <a:noAutofit/>
        </a:bodyPr>
        <a:lstStyle/>
        <a:p>
          <a:pPr marL="0" lvl="0" indent="0" algn="ctr" defTabSz="889000">
            <a:lnSpc>
              <a:spcPct val="90000"/>
            </a:lnSpc>
            <a:spcBef>
              <a:spcPct val="0"/>
            </a:spcBef>
            <a:spcAft>
              <a:spcPct val="35000"/>
            </a:spcAft>
            <a:buNone/>
          </a:pPr>
          <a:r>
            <a:rPr lang="en-US" sz="2000" kern="1200" dirty="0"/>
            <a:t>Keep in mind, if the situation is an emergency, you may call </a:t>
          </a:r>
          <a:r>
            <a:rPr lang="en-US" sz="2000" kern="1200" dirty="0">
              <a:latin typeface="Century Gothic" panose="020B0502020202020204"/>
            </a:rPr>
            <a:t>UPD</a:t>
          </a:r>
          <a:r>
            <a:rPr lang="en-US" sz="2000" kern="1200" dirty="0"/>
            <a:t> first to handle the emergency, then call CHILDLINE</a:t>
          </a:r>
        </a:p>
      </dsp:txBody>
      <dsp:txXfrm>
        <a:off x="6662099" y="231814"/>
        <a:ext cx="2219290" cy="29590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35D0E2-DDB2-442D-AB93-BB6EA60DACDD}">
      <dsp:nvSpPr>
        <dsp:cNvPr id="0" name=""/>
        <dsp:cNvSpPr/>
      </dsp:nvSpPr>
      <dsp:spPr>
        <a:xfrm>
          <a:off x="1174" y="184257"/>
          <a:ext cx="4124157" cy="2618839"/>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F9DF15F9-EC22-4B68-BCD4-D04BA3005AF6}">
      <dsp:nvSpPr>
        <dsp:cNvPr id="0" name=""/>
        <dsp:cNvSpPr/>
      </dsp:nvSpPr>
      <dsp:spPr>
        <a:xfrm>
          <a:off x="459414" y="619585"/>
          <a:ext cx="4124157" cy="2618839"/>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t>Minor: Anyone under 18-referred to as a child</a:t>
          </a:r>
        </a:p>
      </dsp:txBody>
      <dsp:txXfrm>
        <a:off x="536117" y="696288"/>
        <a:ext cx="3970751" cy="2465433"/>
      </dsp:txXfrm>
    </dsp:sp>
    <dsp:sp modelId="{559C1246-A063-4496-87F7-89E3566E22BD}">
      <dsp:nvSpPr>
        <dsp:cNvPr id="0" name=""/>
        <dsp:cNvSpPr/>
      </dsp:nvSpPr>
      <dsp:spPr>
        <a:xfrm>
          <a:off x="5041811" y="184257"/>
          <a:ext cx="4124157" cy="2618839"/>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744C88D2-8775-4612-AA09-4B2D915009AD}">
      <dsp:nvSpPr>
        <dsp:cNvPr id="0" name=""/>
        <dsp:cNvSpPr/>
      </dsp:nvSpPr>
      <dsp:spPr>
        <a:xfrm>
          <a:off x="5500051" y="619585"/>
          <a:ext cx="4124157" cy="2618839"/>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a:t>University Campus: Any property owned or occupied by the University</a:t>
          </a:r>
        </a:p>
      </dsp:txBody>
      <dsp:txXfrm>
        <a:off x="5576754" y="696288"/>
        <a:ext cx="3970751" cy="24654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52F756-81EC-4386-832A-221543569351}">
      <dsp:nvSpPr>
        <dsp:cNvPr id="0" name=""/>
        <dsp:cNvSpPr/>
      </dsp:nvSpPr>
      <dsp:spPr>
        <a:xfrm>
          <a:off x="1174" y="184257"/>
          <a:ext cx="4124157" cy="2618839"/>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2A41D8ED-2D78-4A86-989E-FC4E0EA24D52}">
      <dsp:nvSpPr>
        <dsp:cNvPr id="0" name=""/>
        <dsp:cNvSpPr/>
      </dsp:nvSpPr>
      <dsp:spPr>
        <a:xfrm>
          <a:off x="459414" y="619585"/>
          <a:ext cx="4124157" cy="2618839"/>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Applies to all activities and programs which bring minors to campus where the minor is under the </a:t>
          </a:r>
          <a:r>
            <a:rPr lang="en-US" sz="2200" b="1" kern="1200"/>
            <a:t>care, custody and control </a:t>
          </a:r>
          <a:r>
            <a:rPr lang="en-US" sz="2200" kern="1200"/>
            <a:t>of the University, as opposed to a parent or guardian</a:t>
          </a:r>
        </a:p>
      </dsp:txBody>
      <dsp:txXfrm>
        <a:off x="536117" y="696288"/>
        <a:ext cx="3970751" cy="2465433"/>
      </dsp:txXfrm>
    </dsp:sp>
    <dsp:sp modelId="{00E72DA4-4C38-4A62-A522-76EDD14FAC87}">
      <dsp:nvSpPr>
        <dsp:cNvPr id="0" name=""/>
        <dsp:cNvSpPr/>
      </dsp:nvSpPr>
      <dsp:spPr>
        <a:xfrm>
          <a:off x="5041811" y="184257"/>
          <a:ext cx="4124157" cy="2618839"/>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D74407DE-FC42-4C4F-B35F-1D0F1FA40D2B}">
      <dsp:nvSpPr>
        <dsp:cNvPr id="0" name=""/>
        <dsp:cNvSpPr/>
      </dsp:nvSpPr>
      <dsp:spPr>
        <a:xfrm>
          <a:off x="5500051" y="619585"/>
          <a:ext cx="4124157" cy="2618839"/>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Applies on campus and off campus if the activity is under the direction of the University</a:t>
          </a:r>
        </a:p>
      </dsp:txBody>
      <dsp:txXfrm>
        <a:off x="5576754" y="696288"/>
        <a:ext cx="3970751" cy="24654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04E4F-A19A-4435-8E1B-72B8BEB54154}">
      <dsp:nvSpPr>
        <dsp:cNvPr id="0" name=""/>
        <dsp:cNvSpPr/>
      </dsp:nvSpPr>
      <dsp:spPr>
        <a:xfrm>
          <a:off x="0" y="42474"/>
          <a:ext cx="8825659" cy="52767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u="sng" kern="1200"/>
            <a:t>The policy restricts the conduct of adults </a:t>
          </a:r>
          <a:endParaRPr lang="en-US" sz="2200" kern="1200"/>
        </a:p>
      </dsp:txBody>
      <dsp:txXfrm>
        <a:off x="25759" y="68233"/>
        <a:ext cx="8774141" cy="476152"/>
      </dsp:txXfrm>
    </dsp:sp>
    <dsp:sp modelId="{FD0CC1AC-1D86-40BA-85A6-184E3B94B0EC}">
      <dsp:nvSpPr>
        <dsp:cNvPr id="0" name=""/>
        <dsp:cNvSpPr/>
      </dsp:nvSpPr>
      <dsp:spPr>
        <a:xfrm>
          <a:off x="0" y="633504"/>
          <a:ext cx="8825659" cy="52767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Any sleep-over</a:t>
          </a:r>
        </a:p>
      </dsp:txBody>
      <dsp:txXfrm>
        <a:off x="25759" y="659263"/>
        <a:ext cx="8774141" cy="476152"/>
      </dsp:txXfrm>
    </dsp:sp>
    <dsp:sp modelId="{D2784D07-AA2D-415E-BA73-73168F9208F3}">
      <dsp:nvSpPr>
        <dsp:cNvPr id="0" name=""/>
        <dsp:cNvSpPr/>
      </dsp:nvSpPr>
      <dsp:spPr>
        <a:xfrm>
          <a:off x="0" y="1161175"/>
          <a:ext cx="8825659" cy="819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021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t>Parents or guardians must be present or have provided consent in writing</a:t>
          </a:r>
        </a:p>
        <a:p>
          <a:pPr marL="171450" lvl="1" indent="-171450" algn="l" defTabSz="755650">
            <a:lnSpc>
              <a:spcPct val="90000"/>
            </a:lnSpc>
            <a:spcBef>
              <a:spcPct val="0"/>
            </a:spcBef>
            <a:spcAft>
              <a:spcPct val="20000"/>
            </a:spcAft>
            <a:buChar char="•"/>
          </a:pPr>
          <a:r>
            <a:rPr lang="en-US" sz="1700" kern="1200"/>
            <a:t>The adults in the program must meet the policy terms for background checks and training</a:t>
          </a:r>
        </a:p>
      </dsp:txBody>
      <dsp:txXfrm>
        <a:off x="0" y="1161175"/>
        <a:ext cx="8825659" cy="819720"/>
      </dsp:txXfrm>
    </dsp:sp>
    <dsp:sp modelId="{DC9DBADA-E1C6-4B17-B936-4B7F333BDC54}">
      <dsp:nvSpPr>
        <dsp:cNvPr id="0" name=""/>
        <dsp:cNvSpPr/>
      </dsp:nvSpPr>
      <dsp:spPr>
        <a:xfrm>
          <a:off x="0" y="1980895"/>
          <a:ext cx="8825659" cy="52767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Any one-on-one contact:</a:t>
          </a:r>
        </a:p>
      </dsp:txBody>
      <dsp:txXfrm>
        <a:off x="25759" y="2006654"/>
        <a:ext cx="8774141" cy="476152"/>
      </dsp:txXfrm>
    </dsp:sp>
    <dsp:sp modelId="{3EB7053C-A207-4254-8724-FBC5DBFCD3BD}">
      <dsp:nvSpPr>
        <dsp:cNvPr id="0" name=""/>
        <dsp:cNvSpPr/>
      </dsp:nvSpPr>
      <dsp:spPr>
        <a:xfrm>
          <a:off x="0" y="2508565"/>
          <a:ext cx="8825659" cy="865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021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a:t>Should occur in full view of others</a:t>
          </a:r>
        </a:p>
        <a:p>
          <a:pPr marL="171450" lvl="1" indent="-171450" algn="l" defTabSz="755650">
            <a:lnSpc>
              <a:spcPct val="90000"/>
            </a:lnSpc>
            <a:spcBef>
              <a:spcPct val="0"/>
            </a:spcBef>
            <a:spcAft>
              <a:spcPct val="20000"/>
            </a:spcAft>
            <a:buChar char="•"/>
          </a:pPr>
          <a:r>
            <a:rPr lang="en-US" sz="1700" kern="1200"/>
            <a:t>In a room with the door open</a:t>
          </a:r>
        </a:p>
        <a:p>
          <a:pPr marL="171450" lvl="1" indent="-171450" algn="l" defTabSz="755650">
            <a:lnSpc>
              <a:spcPct val="90000"/>
            </a:lnSpc>
            <a:spcBef>
              <a:spcPct val="0"/>
            </a:spcBef>
            <a:spcAft>
              <a:spcPct val="20000"/>
            </a:spcAft>
            <a:buChar char="•"/>
          </a:pPr>
          <a:r>
            <a:rPr lang="en-US" sz="1700" kern="1200"/>
            <a:t>If closed, in a room where parties are otherwise observable by third parties</a:t>
          </a:r>
        </a:p>
      </dsp:txBody>
      <dsp:txXfrm>
        <a:off x="0" y="2508565"/>
        <a:ext cx="8825659" cy="8652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A215FA-A25B-4033-80EE-2FC23244A745}">
      <dsp:nvSpPr>
        <dsp:cNvPr id="0" name=""/>
        <dsp:cNvSpPr/>
      </dsp:nvSpPr>
      <dsp:spPr>
        <a:xfrm>
          <a:off x="0" y="1646"/>
          <a:ext cx="11125200" cy="83438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6C125E-10A5-4459-B831-7E7F28D7E062}">
      <dsp:nvSpPr>
        <dsp:cNvPr id="0" name=""/>
        <dsp:cNvSpPr/>
      </dsp:nvSpPr>
      <dsp:spPr>
        <a:xfrm>
          <a:off x="252402" y="189383"/>
          <a:ext cx="458913" cy="45891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4FDD17-FDDB-4A9A-8C65-9C790BDF0298}">
      <dsp:nvSpPr>
        <dsp:cNvPr id="0" name=""/>
        <dsp:cNvSpPr/>
      </dsp:nvSpPr>
      <dsp:spPr>
        <a:xfrm>
          <a:off x="963717" y="1646"/>
          <a:ext cx="5006340" cy="834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306" tIns="88306" rIns="88306" bIns="88306" numCol="1" spcCol="1270" anchor="ctr" anchorCtr="0">
          <a:noAutofit/>
        </a:bodyPr>
        <a:lstStyle/>
        <a:p>
          <a:pPr marL="0" lvl="0" indent="0" algn="l" defTabSz="889000">
            <a:lnSpc>
              <a:spcPct val="100000"/>
            </a:lnSpc>
            <a:spcBef>
              <a:spcPct val="0"/>
            </a:spcBef>
            <a:spcAft>
              <a:spcPct val="35000"/>
            </a:spcAft>
            <a:buNone/>
          </a:pPr>
          <a:r>
            <a:rPr lang="en-US" sz="2000" kern="1200"/>
            <a:t>Program head notifies the appropriate divisional vice president, or designee</a:t>
          </a:r>
        </a:p>
      </dsp:txBody>
      <dsp:txXfrm>
        <a:off x="963717" y="1646"/>
        <a:ext cx="5006340" cy="834387"/>
      </dsp:txXfrm>
    </dsp:sp>
    <dsp:sp modelId="{9D74E8E0-E3AB-47A8-BB55-0CBD622F9B3E}">
      <dsp:nvSpPr>
        <dsp:cNvPr id="0" name=""/>
        <dsp:cNvSpPr/>
      </dsp:nvSpPr>
      <dsp:spPr>
        <a:xfrm>
          <a:off x="5970057" y="1646"/>
          <a:ext cx="5155142" cy="834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306" tIns="88306" rIns="88306" bIns="88306" numCol="1" spcCol="1270" anchor="ctr" anchorCtr="0">
          <a:noAutofit/>
        </a:bodyPr>
        <a:lstStyle/>
        <a:p>
          <a:pPr marL="0" lvl="0" indent="0" algn="l" defTabSz="488950">
            <a:lnSpc>
              <a:spcPct val="100000"/>
            </a:lnSpc>
            <a:spcBef>
              <a:spcPct val="0"/>
            </a:spcBef>
            <a:spcAft>
              <a:spcPct val="35000"/>
            </a:spcAft>
            <a:buNone/>
          </a:pPr>
          <a:r>
            <a:rPr lang="en-US" sz="1100" kern="1200"/>
            <a:t>Notification should be given at least 30 days prior to the start of the program so that policy requirements can be met</a:t>
          </a:r>
        </a:p>
      </dsp:txBody>
      <dsp:txXfrm>
        <a:off x="5970057" y="1646"/>
        <a:ext cx="5155142" cy="834387"/>
      </dsp:txXfrm>
    </dsp:sp>
    <dsp:sp modelId="{0D212A89-8759-4FE8-B871-081805BDDDB1}">
      <dsp:nvSpPr>
        <dsp:cNvPr id="0" name=""/>
        <dsp:cNvSpPr/>
      </dsp:nvSpPr>
      <dsp:spPr>
        <a:xfrm>
          <a:off x="0" y="1044630"/>
          <a:ext cx="11125200" cy="83438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134B45-8A3F-42B6-B795-B5357BB331AF}">
      <dsp:nvSpPr>
        <dsp:cNvPr id="0" name=""/>
        <dsp:cNvSpPr/>
      </dsp:nvSpPr>
      <dsp:spPr>
        <a:xfrm>
          <a:off x="252402" y="1232367"/>
          <a:ext cx="458913" cy="45891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B69DC3-E743-4060-ADD0-F58C2DA78E4C}">
      <dsp:nvSpPr>
        <dsp:cNvPr id="0" name=""/>
        <dsp:cNvSpPr/>
      </dsp:nvSpPr>
      <dsp:spPr>
        <a:xfrm>
          <a:off x="963717" y="1044630"/>
          <a:ext cx="5006340" cy="834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306" tIns="88306" rIns="88306" bIns="88306" numCol="1" spcCol="1270" anchor="ctr" anchorCtr="0">
          <a:noAutofit/>
        </a:bodyPr>
        <a:lstStyle/>
        <a:p>
          <a:pPr marL="0" lvl="0" indent="0" algn="l" defTabSz="889000">
            <a:lnSpc>
              <a:spcPct val="100000"/>
            </a:lnSpc>
            <a:spcBef>
              <a:spcPct val="0"/>
            </a:spcBef>
            <a:spcAft>
              <a:spcPct val="35000"/>
            </a:spcAft>
            <a:buNone/>
          </a:pPr>
          <a:r>
            <a:rPr lang="en-US" sz="2000" kern="1200"/>
            <a:t>Information needed (at a minimum):</a:t>
          </a:r>
        </a:p>
      </dsp:txBody>
      <dsp:txXfrm>
        <a:off x="963717" y="1044630"/>
        <a:ext cx="5006340" cy="834387"/>
      </dsp:txXfrm>
    </dsp:sp>
    <dsp:sp modelId="{9E39FC1B-CD89-4099-8302-A7AA844F6189}">
      <dsp:nvSpPr>
        <dsp:cNvPr id="0" name=""/>
        <dsp:cNvSpPr/>
      </dsp:nvSpPr>
      <dsp:spPr>
        <a:xfrm>
          <a:off x="5970057" y="1044630"/>
          <a:ext cx="5155142" cy="834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306" tIns="88306" rIns="88306" bIns="88306" numCol="1" spcCol="1270" anchor="ctr" anchorCtr="0">
          <a:noAutofit/>
        </a:bodyPr>
        <a:lstStyle/>
        <a:p>
          <a:pPr marL="0" lvl="0" indent="0" algn="l" defTabSz="488950">
            <a:lnSpc>
              <a:spcPct val="100000"/>
            </a:lnSpc>
            <a:spcBef>
              <a:spcPct val="0"/>
            </a:spcBef>
            <a:spcAft>
              <a:spcPct val="35000"/>
            </a:spcAft>
            <a:buNone/>
          </a:pPr>
          <a:r>
            <a:rPr lang="en-US" sz="1100" kern="1200"/>
            <a:t>Person(s) in charge of the program and names of participating adults </a:t>
          </a:r>
        </a:p>
        <a:p>
          <a:pPr marL="0" lvl="0" indent="0" algn="l" defTabSz="488950">
            <a:lnSpc>
              <a:spcPct val="100000"/>
            </a:lnSpc>
            <a:spcBef>
              <a:spcPct val="0"/>
            </a:spcBef>
            <a:spcAft>
              <a:spcPct val="35000"/>
            </a:spcAft>
            <a:buNone/>
          </a:pPr>
          <a:r>
            <a:rPr lang="en-US" sz="1100" kern="1200"/>
            <a:t>Number of participants, dates, and locations</a:t>
          </a:r>
        </a:p>
        <a:p>
          <a:pPr marL="0" lvl="0" indent="0" algn="l" defTabSz="488950">
            <a:lnSpc>
              <a:spcPct val="100000"/>
            </a:lnSpc>
            <a:spcBef>
              <a:spcPct val="0"/>
            </a:spcBef>
            <a:spcAft>
              <a:spcPct val="35000"/>
            </a:spcAft>
            <a:buNone/>
          </a:pPr>
          <a:r>
            <a:rPr lang="en-US" sz="1100" kern="1200"/>
            <a:t>General nature of the program</a:t>
          </a:r>
        </a:p>
      </dsp:txBody>
      <dsp:txXfrm>
        <a:off x="5970057" y="1044630"/>
        <a:ext cx="5155142" cy="834387"/>
      </dsp:txXfrm>
    </dsp:sp>
    <dsp:sp modelId="{FBE82B47-F0EA-417D-831A-661BCC939B81}">
      <dsp:nvSpPr>
        <dsp:cNvPr id="0" name=""/>
        <dsp:cNvSpPr/>
      </dsp:nvSpPr>
      <dsp:spPr>
        <a:xfrm>
          <a:off x="0" y="2087614"/>
          <a:ext cx="11125200" cy="83438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D21398-AB5B-4A7D-B56F-BD2DB1D0D7E5}">
      <dsp:nvSpPr>
        <dsp:cNvPr id="0" name=""/>
        <dsp:cNvSpPr/>
      </dsp:nvSpPr>
      <dsp:spPr>
        <a:xfrm>
          <a:off x="252402" y="2275352"/>
          <a:ext cx="458913" cy="45891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307906-4E71-4DA3-8B13-20B28F3A2D10}">
      <dsp:nvSpPr>
        <dsp:cNvPr id="0" name=""/>
        <dsp:cNvSpPr/>
      </dsp:nvSpPr>
      <dsp:spPr>
        <a:xfrm>
          <a:off x="963717" y="2087614"/>
          <a:ext cx="10161482" cy="834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306" tIns="88306" rIns="88306" bIns="88306" numCol="1" spcCol="1270" anchor="ctr" anchorCtr="0">
          <a:noAutofit/>
        </a:bodyPr>
        <a:lstStyle/>
        <a:p>
          <a:pPr marL="0" lvl="0" indent="0" algn="l" defTabSz="889000">
            <a:lnSpc>
              <a:spcPct val="100000"/>
            </a:lnSpc>
            <a:spcBef>
              <a:spcPct val="0"/>
            </a:spcBef>
            <a:spcAft>
              <a:spcPct val="35000"/>
            </a:spcAft>
            <a:buNone/>
          </a:pPr>
          <a:r>
            <a:rPr lang="en-US" sz="2000" kern="1200"/>
            <a:t>Use the registration form available from Human Resources</a:t>
          </a:r>
        </a:p>
      </dsp:txBody>
      <dsp:txXfrm>
        <a:off x="963717" y="2087614"/>
        <a:ext cx="10161482" cy="834387"/>
      </dsp:txXfrm>
    </dsp:sp>
    <dsp:sp modelId="{9DD4F51C-C8C4-4ABF-A3E1-B6D14881F128}">
      <dsp:nvSpPr>
        <dsp:cNvPr id="0" name=""/>
        <dsp:cNvSpPr/>
      </dsp:nvSpPr>
      <dsp:spPr>
        <a:xfrm>
          <a:off x="0" y="3130599"/>
          <a:ext cx="11125200" cy="83438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EAC6CC-103D-4587-B45B-D40A36DABF6D}">
      <dsp:nvSpPr>
        <dsp:cNvPr id="0" name=""/>
        <dsp:cNvSpPr/>
      </dsp:nvSpPr>
      <dsp:spPr>
        <a:xfrm>
          <a:off x="252402" y="3318336"/>
          <a:ext cx="458913" cy="45891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87B028-3DE2-4639-B117-6513189798F9}">
      <dsp:nvSpPr>
        <dsp:cNvPr id="0" name=""/>
        <dsp:cNvSpPr/>
      </dsp:nvSpPr>
      <dsp:spPr>
        <a:xfrm>
          <a:off x="963717" y="3130599"/>
          <a:ext cx="5006340" cy="834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306" tIns="88306" rIns="88306" bIns="88306" numCol="1" spcCol="1270" anchor="ctr" anchorCtr="0">
          <a:noAutofit/>
        </a:bodyPr>
        <a:lstStyle/>
        <a:p>
          <a:pPr marL="0" lvl="0" indent="0" algn="l" defTabSz="889000">
            <a:lnSpc>
              <a:spcPct val="100000"/>
            </a:lnSpc>
            <a:spcBef>
              <a:spcPct val="0"/>
            </a:spcBef>
            <a:spcAft>
              <a:spcPct val="35000"/>
            </a:spcAft>
            <a:buNone/>
          </a:pPr>
          <a:r>
            <a:rPr lang="en-US" sz="2000" kern="1200"/>
            <a:t>Programs may request an exception for good cause</a:t>
          </a:r>
        </a:p>
      </dsp:txBody>
      <dsp:txXfrm>
        <a:off x="963717" y="3130599"/>
        <a:ext cx="5006340" cy="834387"/>
      </dsp:txXfrm>
    </dsp:sp>
    <dsp:sp modelId="{9619FA76-868E-4C6D-817B-F8898D8A38B9}">
      <dsp:nvSpPr>
        <dsp:cNvPr id="0" name=""/>
        <dsp:cNvSpPr/>
      </dsp:nvSpPr>
      <dsp:spPr>
        <a:xfrm>
          <a:off x="5970057" y="3130599"/>
          <a:ext cx="5155142" cy="8343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306" tIns="88306" rIns="88306" bIns="88306" numCol="1" spcCol="1270" anchor="ctr" anchorCtr="0">
          <a:noAutofit/>
        </a:bodyPr>
        <a:lstStyle/>
        <a:p>
          <a:pPr marL="0" lvl="0" indent="0" algn="l" defTabSz="488950">
            <a:lnSpc>
              <a:spcPct val="100000"/>
            </a:lnSpc>
            <a:spcBef>
              <a:spcPct val="0"/>
            </a:spcBef>
            <a:spcAft>
              <a:spcPct val="35000"/>
            </a:spcAft>
            <a:buNone/>
          </a:pPr>
          <a:r>
            <a:rPr lang="en-US" sz="1100" kern="1200"/>
            <a:t>Requests for a waiver or exception should be directed to Human Resources, General Counsel, and appropriate divisional vice president </a:t>
          </a:r>
        </a:p>
      </dsp:txBody>
      <dsp:txXfrm>
        <a:off x="5970057" y="3130599"/>
        <a:ext cx="5155142" cy="83438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smtClean="0"/>
              <a:pPr/>
              <a:t>3/11/2026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
              </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3374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3/11/2026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6084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3/11/2026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28522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3/11/2026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762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3/11/2026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1097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3/11/2026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7311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3/11/2026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3346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smtClean="0"/>
              <a:t>3/11/2026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3039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smtClean="0"/>
              <a:t>3/11/2026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0235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3/11/2026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4991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3/11/2026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60735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3/11/2026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4228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3/11/2026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3254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3/11/2026</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953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3/11/2026</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3330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3/11/2026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5847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3/11/2026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1019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smtClean="0"/>
              <a:t>3/11/2026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
              </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038061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5F72ECA3-2A46-4A5A-8330-12F7E22105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useBgFill="1">
          <p:nvSpPr>
            <p:cNvPr id="38" name="Rectangle 37">
              <a:extLst>
                <a:ext uri="{FF2B5EF4-FFF2-40B4-BE49-F238E27FC236}">
                  <a16:creationId xmlns:a16="http://schemas.microsoft.com/office/drawing/2014/main" id="{2A4A5C4D-76C1-47EA-A0B6-CF294A5F4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9" name="Freeform 5">
              <a:extLst>
                <a:ext uri="{FF2B5EF4-FFF2-40B4-BE49-F238E27FC236}">
                  <a16:creationId xmlns:a16="http://schemas.microsoft.com/office/drawing/2014/main" id="{29BC618C-AD3C-444D-B8CB-6FB6920D48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p:cNvSpPr>
            <a:spLocks noGrp="1"/>
          </p:cNvSpPr>
          <p:nvPr>
            <p:ph type="ctrTitle"/>
          </p:nvPr>
        </p:nvSpPr>
        <p:spPr>
          <a:xfrm>
            <a:off x="1450016" y="1449324"/>
            <a:ext cx="9771939" cy="4189475"/>
          </a:xfrm>
        </p:spPr>
        <p:txBody>
          <a:bodyPr anchor="t">
            <a:normAutofit fontScale="90000"/>
          </a:bodyPr>
          <a:lstStyle/>
          <a:p>
            <a:r>
              <a:rPr lang="en-US" b="1" dirty="0">
                <a:solidFill>
                  <a:schemeClr val="tx1"/>
                </a:solidFill>
              </a:rPr>
              <a:t>Understanding Your Responsibilities:</a:t>
            </a:r>
            <a:r>
              <a:rPr lang="en-US" dirty="0">
                <a:solidFill>
                  <a:schemeClr val="tx1"/>
                </a:solidFill>
              </a:rPr>
              <a:t> </a:t>
            </a:r>
            <a:br>
              <a:rPr lang="en-US" dirty="0">
                <a:solidFill>
                  <a:schemeClr val="tx1"/>
                </a:solidFill>
              </a:rPr>
            </a:br>
            <a:br>
              <a:rPr lang="en-US" dirty="0"/>
            </a:br>
            <a:r>
              <a:rPr lang="en-US" dirty="0">
                <a:solidFill>
                  <a:schemeClr val="tx1"/>
                </a:solidFill>
              </a:rPr>
              <a:t>Mandatory Child Abuse Reporting &amp; Minors on Campus</a:t>
            </a:r>
          </a:p>
        </p:txBody>
      </p:sp>
      <p:sp>
        <p:nvSpPr>
          <p:cNvPr id="41" name="Rectangle 40">
            <a:extLst>
              <a:ext uri="{FF2B5EF4-FFF2-40B4-BE49-F238E27FC236}">
                <a16:creationId xmlns:a16="http://schemas.microsoft.com/office/drawing/2014/main" id="{029C0D00-401D-42B7-94D8-008C7DAA8E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03987787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
            <a:extLst>
              <a:ext uri="{FF2B5EF4-FFF2-40B4-BE49-F238E27FC236}">
                <a16:creationId xmlns:a16="http://schemas.microsoft.com/office/drawing/2014/main" id="{3F9FDAF2-8EDD-CAE0-9DBE-1C0D08B8F594}"/>
              </a:ext>
            </a:extLst>
          </p:cNvPr>
          <p:cNvGraphicFramePr>
            <a:graphicFrameLocks noGrp="1"/>
          </p:cNvGraphicFramePr>
          <p:nvPr>
            <p:ph idx="1"/>
          </p:nvPr>
        </p:nvGraphicFramePr>
        <p:xfrm>
          <a:off x="1154954" y="2603500"/>
          <a:ext cx="8825659"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r>
              <a:rPr lang="en-US" dirty="0"/>
              <a:t>General Restrictions</a:t>
            </a:r>
          </a:p>
        </p:txBody>
      </p:sp>
    </p:spTree>
    <p:extLst>
      <p:ext uri="{BB962C8B-B14F-4D97-AF65-F5344CB8AC3E}">
        <p14:creationId xmlns:p14="http://schemas.microsoft.com/office/powerpoint/2010/main" val="49821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14C310-850D-4491-AA52-C75BEA68B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grpSp>
      <p:sp>
        <p:nvSpPr>
          <p:cNvPr id="3" name="Title 2"/>
          <p:cNvSpPr>
            <a:spLocks noGrp="1"/>
          </p:cNvSpPr>
          <p:nvPr>
            <p:ph type="title"/>
          </p:nvPr>
        </p:nvSpPr>
        <p:spPr>
          <a:xfrm>
            <a:off x="836247" y="1085549"/>
            <a:ext cx="3430947" cy="4686903"/>
          </a:xfrm>
        </p:spPr>
        <p:txBody>
          <a:bodyPr anchor="ctr">
            <a:normAutofit/>
          </a:bodyPr>
          <a:lstStyle/>
          <a:p>
            <a:r>
              <a:rPr lang="en-US" dirty="0">
                <a:solidFill>
                  <a:schemeClr val="tx1"/>
                </a:solidFill>
              </a:rPr>
              <a:t>General Restrictions, (conduct restrictions)</a:t>
            </a:r>
            <a:endParaRPr lang="en-US"/>
          </a:p>
        </p:txBody>
      </p:sp>
      <p:cxnSp>
        <p:nvCxnSpPr>
          <p:cNvPr id="14" name="Straight Connector 13">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1" name="Content Placeholder 1"/>
          <p:cNvSpPr>
            <a:spLocks noGrp="1"/>
          </p:cNvSpPr>
          <p:nvPr>
            <p:ph idx="1"/>
          </p:nvPr>
        </p:nvSpPr>
        <p:spPr>
          <a:xfrm>
            <a:off x="5041399" y="1157436"/>
            <a:ext cx="6169178" cy="5103845"/>
          </a:xfrm>
        </p:spPr>
        <p:txBody>
          <a:bodyPr vert="horz" lIns="91440" tIns="45720" rIns="91440" bIns="45720" rtlCol="0" anchor="ctr">
            <a:noAutofit/>
          </a:bodyPr>
          <a:lstStyle/>
          <a:p>
            <a:pPr>
              <a:lnSpc>
                <a:spcPct val="90000"/>
              </a:lnSpc>
            </a:pPr>
            <a:r>
              <a:rPr lang="en-US" sz="1600" dirty="0">
                <a:solidFill>
                  <a:schemeClr val="tx1"/>
                </a:solidFill>
              </a:rPr>
              <a:t>Must not engage in any abusive behavior of any kind toward or in the presence of a minor</a:t>
            </a:r>
          </a:p>
          <a:p>
            <a:pPr>
              <a:lnSpc>
                <a:spcPct val="90000"/>
              </a:lnSpc>
            </a:pPr>
            <a:r>
              <a:rPr lang="en-US" sz="1600" dirty="0">
                <a:solidFill>
                  <a:schemeClr val="tx1"/>
                </a:solidFill>
              </a:rPr>
              <a:t>Must exercise good judgment about physical contact with minors</a:t>
            </a:r>
          </a:p>
          <a:p>
            <a:pPr lvl="1">
              <a:lnSpc>
                <a:spcPct val="90000"/>
              </a:lnSpc>
            </a:pPr>
            <a:r>
              <a:rPr lang="en-US" dirty="0">
                <a:solidFill>
                  <a:schemeClr val="tx1"/>
                </a:solidFill>
              </a:rPr>
              <a:t>Avoid all contact that may be misinterpreted</a:t>
            </a:r>
          </a:p>
          <a:p>
            <a:pPr lvl="1">
              <a:lnSpc>
                <a:spcPct val="90000"/>
              </a:lnSpc>
              <a:spcAft>
                <a:spcPts val="1000"/>
              </a:spcAft>
            </a:pPr>
            <a:r>
              <a:rPr lang="en-US" dirty="0">
                <a:solidFill>
                  <a:schemeClr val="tx1"/>
                </a:solidFill>
              </a:rPr>
              <a:t>In all cases, pay attention to the minor’s reaction to the contact</a:t>
            </a:r>
          </a:p>
          <a:p>
            <a:pPr>
              <a:lnSpc>
                <a:spcPct val="90000"/>
              </a:lnSpc>
            </a:pPr>
            <a:r>
              <a:rPr lang="en-US" sz="1600" dirty="0">
                <a:solidFill>
                  <a:schemeClr val="tx1"/>
                </a:solidFill>
              </a:rPr>
              <a:t>No person should touch a minor against his or her will</a:t>
            </a:r>
          </a:p>
          <a:p>
            <a:pPr>
              <a:lnSpc>
                <a:spcPct val="90000"/>
              </a:lnSpc>
            </a:pPr>
            <a:r>
              <a:rPr lang="en-US" sz="1600" dirty="0">
                <a:solidFill>
                  <a:schemeClr val="tx1"/>
                </a:solidFill>
              </a:rPr>
              <a:t>University Students serving as assistants in programs involving minors should not take them into their rooms/apartments/or residence halls, or off campus apartments </a:t>
            </a:r>
          </a:p>
          <a:p>
            <a:pPr>
              <a:lnSpc>
                <a:spcPct val="90000"/>
              </a:lnSpc>
              <a:buFont typeface="Wingdings 3"/>
              <a:buChar char=""/>
            </a:pPr>
            <a:r>
              <a:rPr lang="en-US" sz="1600" dirty="0">
                <a:solidFill>
                  <a:schemeClr val="tx1"/>
                </a:solidFill>
              </a:rPr>
              <a:t>No person participating in any such activity covered by this policy may use alcohol or illegal drugs or be under the influence of alcohol or illegal drugs during such program activities</a:t>
            </a:r>
          </a:p>
          <a:p>
            <a:pPr>
              <a:lnSpc>
                <a:spcPct val="90000"/>
              </a:lnSpc>
              <a:buFont typeface="Wingdings 3"/>
              <a:buChar char=""/>
            </a:pPr>
            <a:endParaRPr lang="en-US" sz="1500">
              <a:solidFill>
                <a:schemeClr val="tx1"/>
              </a:solidFill>
            </a:endParaRPr>
          </a:p>
          <a:p>
            <a:pPr>
              <a:lnSpc>
                <a:spcPct val="90000"/>
              </a:lnSpc>
            </a:pPr>
            <a:endParaRPr lang="en-US" sz="1500">
              <a:solidFill>
                <a:schemeClr val="tx1"/>
              </a:solidFill>
            </a:endParaRPr>
          </a:p>
        </p:txBody>
      </p:sp>
    </p:spTree>
    <p:extLst>
      <p:ext uri="{BB962C8B-B14F-4D97-AF65-F5344CB8AC3E}">
        <p14:creationId xmlns:p14="http://schemas.microsoft.com/office/powerpoint/2010/main" val="2010732501"/>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a:extLst>
              <a:ext uri="{FF2B5EF4-FFF2-40B4-BE49-F238E27FC236}">
                <a16:creationId xmlns:a16="http://schemas.microsoft.com/office/drawing/2014/main" id="{6274F592-69FC-4AD3-BAC8-DDB42125DA69}"/>
              </a:ext>
            </a:extLst>
          </p:cNvPr>
          <p:cNvSpPr>
            <a:spLocks noGrp="1"/>
          </p:cNvSpPr>
          <p:nvPr>
            <p:ph type="title"/>
          </p:nvPr>
        </p:nvSpPr>
        <p:spPr>
          <a:xfrm>
            <a:off x="994087" y="1130603"/>
            <a:ext cx="3342442" cy="4596794"/>
          </a:xfrm>
        </p:spPr>
        <p:txBody>
          <a:bodyPr anchor="ctr">
            <a:normAutofit/>
          </a:bodyPr>
          <a:lstStyle/>
          <a:p>
            <a:r>
              <a:rPr lang="en-US" sz="3000" dirty="0">
                <a:solidFill>
                  <a:srgbClr val="EBEBEB"/>
                </a:solidFill>
              </a:rPr>
              <a:t>General Restrictions, </a:t>
            </a:r>
            <a:br>
              <a:rPr lang="en-US" sz="3000" dirty="0"/>
            </a:br>
            <a:r>
              <a:rPr lang="en-US" sz="3000" dirty="0">
                <a:solidFill>
                  <a:srgbClr val="EBEBEB"/>
                </a:solidFill>
              </a:rPr>
              <a:t>(electronic communication)</a:t>
            </a:r>
          </a:p>
        </p:txBody>
      </p:sp>
      <p:sp>
        <p:nvSpPr>
          <p:cNvPr id="15" name="Content Placeholder 2">
            <a:extLst>
              <a:ext uri="{FF2B5EF4-FFF2-40B4-BE49-F238E27FC236}">
                <a16:creationId xmlns:a16="http://schemas.microsoft.com/office/drawing/2014/main" id="{892D3A82-E00E-46A3-AA72-8F6317F47871}"/>
              </a:ext>
            </a:extLst>
          </p:cNvPr>
          <p:cNvSpPr>
            <a:spLocks noGrp="1"/>
          </p:cNvSpPr>
          <p:nvPr>
            <p:ph idx="1"/>
          </p:nvPr>
        </p:nvSpPr>
        <p:spPr>
          <a:xfrm>
            <a:off x="5290077" y="437513"/>
            <a:ext cx="5502614" cy="5954325"/>
          </a:xfrm>
        </p:spPr>
        <p:txBody>
          <a:bodyPr vert="horz" lIns="91440" tIns="45720" rIns="91440" bIns="45720" rtlCol="0" anchor="ctr">
            <a:normAutofit/>
          </a:bodyPr>
          <a:lstStyle/>
          <a:p>
            <a:pPr>
              <a:lnSpc>
                <a:spcPct val="90000"/>
              </a:lnSpc>
            </a:pPr>
            <a:r>
              <a:rPr lang="en-US" sz="1700"/>
              <a:t>Any person covered by this policy should not have sustained, regular contact with minors via social media (for example, should not “friend” via any social networking website or any other form of online affiliation with a minor participating in a University program). </a:t>
            </a:r>
            <a:r>
              <a:rPr lang="en-US" sz="1700" i="1"/>
              <a:t>This does not include online academic platforms.</a:t>
            </a:r>
          </a:p>
          <a:p>
            <a:pPr>
              <a:lnSpc>
                <a:spcPct val="90000"/>
              </a:lnSpc>
            </a:pPr>
            <a:r>
              <a:rPr lang="en-US" sz="1700"/>
              <a:t>Any person participating in a program or activity under this policy may not make pornography available to minors participating in covered programs, in any form, or assist minors in any way in gaining access to pornography</a:t>
            </a:r>
          </a:p>
          <a:p>
            <a:pPr>
              <a:lnSpc>
                <a:spcPct val="90000"/>
              </a:lnSpc>
            </a:pPr>
            <a:r>
              <a:rPr lang="en-US" sz="1700"/>
              <a:t>Any communication through this media must be through separate accounts which do not link to personal accounts to avoid access to non-program or otherwise adult content and communication.</a:t>
            </a:r>
          </a:p>
          <a:p>
            <a:pPr>
              <a:lnSpc>
                <a:spcPct val="90000"/>
              </a:lnSpc>
            </a:pPr>
            <a:r>
              <a:rPr lang="en-US" sz="1700"/>
              <a:t>More than one organizer of the program or a related administrator, must have access to the site and communication through the site.</a:t>
            </a:r>
          </a:p>
        </p:txBody>
      </p:sp>
    </p:spTree>
    <p:extLst>
      <p:ext uri="{BB962C8B-B14F-4D97-AF65-F5344CB8AC3E}">
        <p14:creationId xmlns:p14="http://schemas.microsoft.com/office/powerpoint/2010/main" val="2146371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1">
            <a:extLst>
              <a:ext uri="{FF2B5EF4-FFF2-40B4-BE49-F238E27FC236}">
                <a16:creationId xmlns:a16="http://schemas.microsoft.com/office/drawing/2014/main" id="{E53812B0-3AEB-624F-4FB7-1239EBC8280E}"/>
              </a:ext>
            </a:extLst>
          </p:cNvPr>
          <p:cNvGraphicFramePr>
            <a:graphicFrameLocks noGrp="1"/>
          </p:cNvGraphicFramePr>
          <p:nvPr>
            <p:ph idx="1"/>
          </p:nvPr>
        </p:nvGraphicFramePr>
        <p:xfrm>
          <a:off x="609600" y="2603499"/>
          <a:ext cx="11125200" cy="39666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1847088" y="451104"/>
            <a:ext cx="8229600" cy="1143000"/>
          </a:xfrm>
        </p:spPr>
        <p:txBody>
          <a:bodyPr>
            <a:noAutofit/>
          </a:bodyPr>
          <a:lstStyle/>
          <a:p>
            <a:pPr algn="ctr"/>
            <a:br>
              <a:rPr lang="en-US" sz="2800" dirty="0"/>
            </a:br>
            <a:r>
              <a:rPr lang="en-US" sz="2800" dirty="0"/>
              <a:t>Registration Process for </a:t>
            </a:r>
            <a:br>
              <a:rPr lang="en-US" sz="2800" dirty="0"/>
            </a:br>
            <a:r>
              <a:rPr lang="en-US" sz="2800" dirty="0"/>
              <a:t>Programs with Minors </a:t>
            </a:r>
          </a:p>
        </p:txBody>
      </p:sp>
    </p:spTree>
    <p:extLst>
      <p:ext uri="{BB962C8B-B14F-4D97-AF65-F5344CB8AC3E}">
        <p14:creationId xmlns:p14="http://schemas.microsoft.com/office/powerpoint/2010/main" val="806668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14C310-850D-4491-AA52-C75BEA68B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grpSp>
      <p:sp>
        <p:nvSpPr>
          <p:cNvPr id="3" name="Title 2"/>
          <p:cNvSpPr>
            <a:spLocks noGrp="1"/>
          </p:cNvSpPr>
          <p:nvPr>
            <p:ph type="title"/>
          </p:nvPr>
        </p:nvSpPr>
        <p:spPr>
          <a:xfrm>
            <a:off x="836247" y="1085549"/>
            <a:ext cx="3430947" cy="4686903"/>
          </a:xfrm>
        </p:spPr>
        <p:txBody>
          <a:bodyPr anchor="ctr">
            <a:normAutofit/>
          </a:bodyPr>
          <a:lstStyle/>
          <a:p>
            <a:pPr algn="r"/>
            <a:r>
              <a:rPr lang="en-US">
                <a:solidFill>
                  <a:schemeClr val="tx1"/>
                </a:solidFill>
              </a:rPr>
              <a:t>Background Checks</a:t>
            </a:r>
          </a:p>
        </p:txBody>
      </p:sp>
      <p:cxnSp>
        <p:nvCxnSpPr>
          <p:cNvPr id="14" name="Straight Connector 13">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6" name="Content Placeholder 1"/>
          <p:cNvSpPr>
            <a:spLocks noGrp="1"/>
          </p:cNvSpPr>
          <p:nvPr>
            <p:ph idx="1"/>
          </p:nvPr>
        </p:nvSpPr>
        <p:spPr>
          <a:xfrm>
            <a:off x="5041399" y="1085549"/>
            <a:ext cx="5579707" cy="4686903"/>
          </a:xfrm>
        </p:spPr>
        <p:txBody>
          <a:bodyPr anchor="ctr">
            <a:normAutofit/>
          </a:bodyPr>
          <a:lstStyle/>
          <a:p>
            <a:r>
              <a:rPr lang="en-US">
                <a:solidFill>
                  <a:schemeClr val="tx1"/>
                </a:solidFill>
              </a:rPr>
              <a:t>Pennsylvania law requires background checks for all school employees or volunteers who have regular and repeated contact with minors, which is integral to their employment or volunteer responsibilities. </a:t>
            </a:r>
          </a:p>
          <a:p>
            <a:pPr lvl="1"/>
            <a:r>
              <a:rPr lang="en-US">
                <a:solidFill>
                  <a:schemeClr val="tx1"/>
                </a:solidFill>
              </a:rPr>
              <a:t>FBI Criminal Background Check (requires fingerprints)</a:t>
            </a:r>
          </a:p>
          <a:p>
            <a:pPr lvl="1"/>
            <a:r>
              <a:rPr lang="en-US">
                <a:solidFill>
                  <a:schemeClr val="tx1"/>
                </a:solidFill>
              </a:rPr>
              <a:t>Pennsylvania State Police criminal record check (E-Patch)</a:t>
            </a:r>
          </a:p>
          <a:p>
            <a:pPr lvl="1"/>
            <a:r>
              <a:rPr lang="en-US">
                <a:solidFill>
                  <a:schemeClr val="tx1"/>
                </a:solidFill>
              </a:rPr>
              <a:t>Pennsylvania Department of Human Services Child Abuse History Clearance</a:t>
            </a:r>
          </a:p>
          <a:p>
            <a:pPr lvl="1"/>
            <a:endParaRPr lang="en-US">
              <a:solidFill>
                <a:schemeClr val="tx1"/>
              </a:solidFill>
            </a:endParaRPr>
          </a:p>
          <a:p>
            <a:r>
              <a:rPr lang="en-US">
                <a:solidFill>
                  <a:schemeClr val="tx1"/>
                </a:solidFill>
              </a:rPr>
              <a:t>Background checks must be renewed every five years</a:t>
            </a:r>
          </a:p>
        </p:txBody>
      </p:sp>
    </p:spTree>
    <p:extLst>
      <p:ext uri="{BB962C8B-B14F-4D97-AF65-F5344CB8AC3E}">
        <p14:creationId xmlns:p14="http://schemas.microsoft.com/office/powerpoint/2010/main" val="60828374"/>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5F72ECA3-2A46-4A5A-8330-12F7E22105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useBgFill="1">
          <p:nvSpPr>
            <p:cNvPr id="38" name="Rectangle 37">
              <a:extLst>
                <a:ext uri="{FF2B5EF4-FFF2-40B4-BE49-F238E27FC236}">
                  <a16:creationId xmlns:a16="http://schemas.microsoft.com/office/drawing/2014/main" id="{2A4A5C4D-76C1-47EA-A0B6-CF294A5F4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9" name="Freeform 5">
              <a:extLst>
                <a:ext uri="{FF2B5EF4-FFF2-40B4-BE49-F238E27FC236}">
                  <a16:creationId xmlns:a16="http://schemas.microsoft.com/office/drawing/2014/main" id="{29BC618C-AD3C-444D-B8CB-6FB6920D48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p:cNvSpPr>
            <a:spLocks noGrp="1"/>
          </p:cNvSpPr>
          <p:nvPr>
            <p:ph type="ctrTitle"/>
          </p:nvPr>
        </p:nvSpPr>
        <p:spPr>
          <a:xfrm>
            <a:off x="2875967" y="2261291"/>
            <a:ext cx="7607086" cy="4189475"/>
          </a:xfrm>
        </p:spPr>
        <p:txBody>
          <a:bodyPr anchor="t">
            <a:normAutofit/>
          </a:bodyPr>
          <a:lstStyle/>
          <a:p>
            <a:r>
              <a:rPr lang="en-US">
                <a:solidFill>
                  <a:schemeClr val="tx1"/>
                </a:solidFill>
              </a:rPr>
              <a:t>Mandatory Child Abuse Reporting</a:t>
            </a:r>
          </a:p>
        </p:txBody>
      </p:sp>
      <p:sp>
        <p:nvSpPr>
          <p:cNvPr id="41" name="Rectangle 40">
            <a:extLst>
              <a:ext uri="{FF2B5EF4-FFF2-40B4-BE49-F238E27FC236}">
                <a16:creationId xmlns:a16="http://schemas.microsoft.com/office/drawing/2014/main" id="{029C0D00-401D-42B7-94D8-008C7DAA8E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23765031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3E10248-AF0E-477D-B4D2-47C02CE4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9" name="Rectangle 8">
              <a:extLst>
                <a:ext uri="{FF2B5EF4-FFF2-40B4-BE49-F238E27FC236}">
                  <a16:creationId xmlns:a16="http://schemas.microsoft.com/office/drawing/2014/main" id="{533010C2-2DA5-460F-A40C-5317F567A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a:extLst>
                <a:ext uri="{FF2B5EF4-FFF2-40B4-BE49-F238E27FC236}">
                  <a16:creationId xmlns:a16="http://schemas.microsoft.com/office/drawing/2014/main" id="{17CB0634-F963-4EC9-A6F6-8EA46BD1F1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12" name="Rectangle 11">
            <a:extLst>
              <a:ext uri="{FF2B5EF4-FFF2-40B4-BE49-F238E27FC236}">
                <a16:creationId xmlns:a16="http://schemas.microsoft.com/office/drawing/2014/main" id="{73C0A186-7444-4460-9C37-532E7671E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D22D1B95-2B54-43E9-85D9-B489F6C5D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6" name="Freeform 5">
            <a:extLst>
              <a:ext uri="{FF2B5EF4-FFF2-40B4-BE49-F238E27FC236}">
                <a16:creationId xmlns:a16="http://schemas.microsoft.com/office/drawing/2014/main" id="{7D0F3F6D-A49D-4406-8D61-1C4F8D792F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8" name="Freeform 5">
            <a:extLst>
              <a:ext uri="{FF2B5EF4-FFF2-40B4-BE49-F238E27FC236}">
                <a16:creationId xmlns:a16="http://schemas.microsoft.com/office/drawing/2014/main" id="{D953A318-DA8D-4405-9536-D889E45C5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0" name="Rectangle 19">
            <a:extLst>
              <a:ext uri="{FF2B5EF4-FFF2-40B4-BE49-F238E27FC236}">
                <a16:creationId xmlns:a16="http://schemas.microsoft.com/office/drawing/2014/main" id="{9E382A3D-2F90-475C-8DF2-F666FEA34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1683171" y="1143000"/>
            <a:ext cx="8825658" cy="3389217"/>
          </a:xfrm>
        </p:spPr>
        <p:txBody>
          <a:bodyPr vert="horz" lIns="91440" tIns="45720" rIns="91440" bIns="45720" rtlCol="0" anchor="ctr">
            <a:normAutofit/>
          </a:bodyPr>
          <a:lstStyle/>
          <a:p>
            <a:pPr algn="ctr"/>
            <a:r>
              <a:rPr lang="en-US" sz="5400" dirty="0">
                <a:solidFill>
                  <a:srgbClr val="FFFFFF"/>
                </a:solidFill>
              </a:rPr>
              <a:t>WHAT IS THE REQUIREMENT?</a:t>
            </a:r>
          </a:p>
        </p:txBody>
      </p:sp>
      <p:sp>
        <p:nvSpPr>
          <p:cNvPr id="3" name="Content Placeholder 2"/>
          <p:cNvSpPr>
            <a:spLocks noGrp="1"/>
          </p:cNvSpPr>
          <p:nvPr>
            <p:ph idx="1"/>
          </p:nvPr>
        </p:nvSpPr>
        <p:spPr>
          <a:xfrm>
            <a:off x="1683171" y="5240851"/>
            <a:ext cx="8825658" cy="828932"/>
          </a:xfrm>
        </p:spPr>
        <p:txBody>
          <a:bodyPr vert="horz" lIns="91440" tIns="45720" rIns="91440" bIns="45720" rtlCol="0" anchor="t">
            <a:normAutofit/>
          </a:bodyPr>
          <a:lstStyle/>
          <a:p>
            <a:pPr marL="0" indent="0" algn="ctr">
              <a:buNone/>
            </a:pPr>
            <a:r>
              <a:rPr lang="en-US" sz="2400" b="1" cap="all" dirty="0">
                <a:solidFill>
                  <a:schemeClr val="tx2"/>
                </a:solidFill>
              </a:rPr>
              <a:t>If you see or suspect an incident of child abuse, report it</a:t>
            </a:r>
          </a:p>
        </p:txBody>
      </p:sp>
    </p:spTree>
    <p:extLst>
      <p:ext uri="{BB962C8B-B14F-4D97-AF65-F5344CB8AC3E}">
        <p14:creationId xmlns:p14="http://schemas.microsoft.com/office/powerpoint/2010/main" val="1824386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5" y="973667"/>
            <a:ext cx="2942210" cy="4833745"/>
          </a:xfrm>
        </p:spPr>
        <p:txBody>
          <a:bodyPr>
            <a:normAutofit/>
          </a:bodyPr>
          <a:lstStyle/>
          <a:p>
            <a:r>
              <a:rPr lang="en-US">
                <a:solidFill>
                  <a:srgbClr val="EBEBEB"/>
                </a:solidFill>
              </a:rPr>
              <a:t>WHY?</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D44AB0EE-18CC-7437-7C61-CC73A26EE1AC}"/>
              </a:ext>
            </a:extLst>
          </p:cNvPr>
          <p:cNvGraphicFramePr>
            <a:graphicFrameLocks noGrp="1"/>
          </p:cNvGraphicFramePr>
          <p:nvPr>
            <p:ph idx="1"/>
            <p:extLst>
              <p:ext uri="{D42A27DB-BD31-4B8C-83A1-F6EECF244321}">
                <p14:modId xmlns:p14="http://schemas.microsoft.com/office/powerpoint/2010/main" val="1830130068"/>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6062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8BCF048-8940-4354-B9EC-5AD74E283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D024C14A-78BD-44B0-82BE-6A0D0A2706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10">
              <a:extLst>
                <a:ext uri="{FF2B5EF4-FFF2-40B4-BE49-F238E27FC236}">
                  <a16:creationId xmlns:a16="http://schemas.microsoft.com/office/drawing/2014/main" id="{809F3D29-EDB1-4F1C-A0E0-36F28CE17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5282F4AB-C7B8-4A86-9927-AA106AA27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60B26874-5AFA-4D1E-94A9-53AF9790D7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5">
              <a:extLst>
                <a:ext uri="{FF2B5EF4-FFF2-40B4-BE49-F238E27FC236}">
                  <a16:creationId xmlns:a16="http://schemas.microsoft.com/office/drawing/2014/main" id="{A1DA6C95-40F8-4305-89F6-17F6167C0B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5" name="Freeform 5">
              <a:extLst>
                <a:ext uri="{FF2B5EF4-FFF2-40B4-BE49-F238E27FC236}">
                  <a16:creationId xmlns:a16="http://schemas.microsoft.com/office/drawing/2014/main" id="{A2FA2D29-AEEE-4FFA-B233-94FBE84C9B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6DA5143E-FA8E-4EC1-99F7-35AE5AD4E3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5" y="973667"/>
            <a:ext cx="2942210" cy="4833745"/>
          </a:xfrm>
        </p:spPr>
        <p:txBody>
          <a:bodyPr>
            <a:normAutofit/>
          </a:bodyPr>
          <a:lstStyle/>
          <a:p>
            <a:r>
              <a:rPr lang="en-US" sz="3300">
                <a:solidFill>
                  <a:srgbClr val="EBEBEB"/>
                </a:solidFill>
              </a:rPr>
              <a:t>WHY SPECIFICALLY</a:t>
            </a:r>
          </a:p>
        </p:txBody>
      </p:sp>
      <p:sp>
        <p:nvSpPr>
          <p:cNvPr id="18" name="Rectangle 17">
            <a:extLst>
              <a:ext uri="{FF2B5EF4-FFF2-40B4-BE49-F238E27FC236}">
                <a16:creationId xmlns:a16="http://schemas.microsoft.com/office/drawing/2014/main" id="{CC28BCC9-4093-4FD5-83EB-7EC297F51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2FFECA0E-6227-F086-2CBD-4BE4895DAA1F}"/>
              </a:ext>
            </a:extLst>
          </p:cNvPr>
          <p:cNvGraphicFramePr>
            <a:graphicFrameLocks noGrp="1"/>
          </p:cNvGraphicFramePr>
          <p:nvPr>
            <p:ph idx="1"/>
            <p:extLst>
              <p:ext uri="{D42A27DB-BD31-4B8C-83A1-F6EECF244321}">
                <p14:modId xmlns:p14="http://schemas.microsoft.com/office/powerpoint/2010/main" val="1614382924"/>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42149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37" name="Group 22">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4" name="Rectangle 23">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5"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2" name="Title 1"/>
          <p:cNvSpPr>
            <a:spLocks noGrp="1"/>
          </p:cNvSpPr>
          <p:nvPr>
            <p:ph type="title"/>
          </p:nvPr>
        </p:nvSpPr>
        <p:spPr>
          <a:xfrm>
            <a:off x="1154954" y="973668"/>
            <a:ext cx="8761413" cy="706964"/>
          </a:xfrm>
        </p:spPr>
        <p:txBody>
          <a:bodyPr>
            <a:normAutofit/>
          </a:bodyPr>
          <a:lstStyle/>
          <a:p>
            <a:r>
              <a:rPr lang="en-US">
                <a:solidFill>
                  <a:srgbClr val="FFFFFF"/>
                </a:solidFill>
              </a:rPr>
              <a:t>HOW TO MEET THE REQUIREMENT</a:t>
            </a:r>
          </a:p>
        </p:txBody>
      </p:sp>
      <p:sp>
        <p:nvSpPr>
          <p:cNvPr id="27" name="Rectangle 26">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57E65F73-4233-0207-1512-8CA3567534AD}"/>
              </a:ext>
            </a:extLst>
          </p:cNvPr>
          <p:cNvGraphicFramePr>
            <a:graphicFrameLocks noGrp="1"/>
          </p:cNvGraphicFramePr>
          <p:nvPr>
            <p:ph idx="1"/>
            <p:extLst>
              <p:ext uri="{D42A27DB-BD31-4B8C-83A1-F6EECF244321}">
                <p14:modId xmlns:p14="http://schemas.microsoft.com/office/powerpoint/2010/main" val="1515554340"/>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9704882"/>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Minors on Campus Policy</a:t>
            </a:r>
            <a:br>
              <a:rPr lang="en-US" dirty="0"/>
            </a:br>
            <a:r>
              <a:rPr lang="en-US" sz="3100" dirty="0"/>
              <a:t>University of Scranton</a:t>
            </a:r>
            <a:endParaRPr lang="en-US" dirty="0"/>
          </a:p>
        </p:txBody>
      </p:sp>
    </p:spTree>
    <p:extLst>
      <p:ext uri="{BB962C8B-B14F-4D97-AF65-F5344CB8AC3E}">
        <p14:creationId xmlns:p14="http://schemas.microsoft.com/office/powerpoint/2010/main" val="4207171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2" name="Group 8">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3" name="Title 2"/>
          <p:cNvSpPr>
            <a:spLocks noGrp="1"/>
          </p:cNvSpPr>
          <p:nvPr>
            <p:ph type="title"/>
          </p:nvPr>
        </p:nvSpPr>
        <p:spPr>
          <a:xfrm>
            <a:off x="1154954" y="973668"/>
            <a:ext cx="8761413" cy="706964"/>
          </a:xfrm>
        </p:spPr>
        <p:txBody>
          <a:bodyPr>
            <a:normAutofit/>
          </a:bodyPr>
          <a:lstStyle/>
          <a:p>
            <a:r>
              <a:rPr lang="en-US">
                <a:solidFill>
                  <a:srgbClr val="FFFFFF"/>
                </a:solidFill>
              </a:rPr>
              <a:t>Key Definitions</a:t>
            </a:r>
          </a:p>
        </p:txBody>
      </p:sp>
      <p:sp>
        <p:nvSpPr>
          <p:cNvPr id="23" name="Rectangle 12">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24" name="Content Placeholder 1">
            <a:extLst>
              <a:ext uri="{FF2B5EF4-FFF2-40B4-BE49-F238E27FC236}">
                <a16:creationId xmlns:a16="http://schemas.microsoft.com/office/drawing/2014/main" id="{AE88AA71-EBE9-5779-6F01-8A7F55021400}"/>
              </a:ext>
            </a:extLst>
          </p:cNvPr>
          <p:cNvGraphicFramePr>
            <a:graphicFrameLocks noGrp="1"/>
          </p:cNvGraphicFramePr>
          <p:nvPr>
            <p:ph idx="1"/>
            <p:extLst>
              <p:ext uri="{D42A27DB-BD31-4B8C-83A1-F6EECF244321}">
                <p14:modId xmlns:p14="http://schemas.microsoft.com/office/powerpoint/2010/main" val="3430832251"/>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31604829"/>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 name="Rectangle 9">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en-US"/>
            </a:p>
          </p:txBody>
        </p:sp>
      </p:grpSp>
      <p:sp>
        <p:nvSpPr>
          <p:cNvPr id="3" name="Title 2"/>
          <p:cNvSpPr>
            <a:spLocks noGrp="1"/>
          </p:cNvSpPr>
          <p:nvPr>
            <p:ph type="title"/>
          </p:nvPr>
        </p:nvSpPr>
        <p:spPr>
          <a:xfrm>
            <a:off x="1154954" y="973668"/>
            <a:ext cx="8761413" cy="706964"/>
          </a:xfrm>
        </p:spPr>
        <p:txBody>
          <a:bodyPr>
            <a:normAutofit/>
          </a:bodyPr>
          <a:lstStyle/>
          <a:p>
            <a:pPr>
              <a:lnSpc>
                <a:spcPct val="90000"/>
              </a:lnSpc>
            </a:pPr>
            <a:r>
              <a:rPr lang="en-US" sz="3100">
                <a:solidFill>
                  <a:srgbClr val="FFFFFF"/>
                </a:solidFill>
              </a:rPr>
              <a:t>Scope of Covered Programs and Activities</a:t>
            </a:r>
          </a:p>
        </p:txBody>
      </p:sp>
      <p:sp>
        <p:nvSpPr>
          <p:cNvPr id="13" name="Rectangle 12">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5" name="Content Placeholder 1">
            <a:extLst>
              <a:ext uri="{FF2B5EF4-FFF2-40B4-BE49-F238E27FC236}">
                <a16:creationId xmlns:a16="http://schemas.microsoft.com/office/drawing/2014/main" id="{201638B6-D98B-81E7-4DE3-1D4C2BFC16A6}"/>
              </a:ext>
            </a:extLst>
          </p:cNvPr>
          <p:cNvGraphicFramePr>
            <a:graphicFrameLocks noGrp="1"/>
          </p:cNvGraphicFramePr>
          <p:nvPr>
            <p:ph idx="1"/>
            <p:extLst>
              <p:ext uri="{D42A27DB-BD31-4B8C-83A1-F6EECF244321}">
                <p14:modId xmlns:p14="http://schemas.microsoft.com/office/powerpoint/2010/main" val="680760267"/>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34884832"/>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1E08823EF585428A695A794387296B" ma:contentTypeVersion="22" ma:contentTypeDescription="Create a new document." ma:contentTypeScope="" ma:versionID="aa156efa3df7628e67e5d4a91fe8d399">
  <xsd:schema xmlns:xsd="http://www.w3.org/2001/XMLSchema" xmlns:xs="http://www.w3.org/2001/XMLSchema" xmlns:p="http://schemas.microsoft.com/office/2006/metadata/properties" xmlns:ns1="http://schemas.microsoft.com/sharepoint/v3" xmlns:ns2="8337bf3f-d7d4-4b79-b4e7-5fcc9ec392b5" xmlns:ns3="402083d5-edd1-4b6c-9076-aa74f306017b" targetNamespace="http://schemas.microsoft.com/office/2006/metadata/properties" ma:root="true" ma:fieldsID="a0efa1f48b02cde19e259e3410137b0d" ns1:_="" ns2:_="" ns3:_="">
    <xsd:import namespace="http://schemas.microsoft.com/sharepoint/v3"/>
    <xsd:import namespace="8337bf3f-d7d4-4b79-b4e7-5fcc9ec392b5"/>
    <xsd:import namespace="402083d5-edd1-4b6c-9076-aa74f306017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element ref="ns2:lcf76f155ced4ddcb4097134ff3c332f" minOccurs="0"/>
                <xsd:element ref="ns3:TaxCatchAll" minOccurs="0"/>
                <xsd:element ref="ns2:Categories"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337bf3f-d7d4-4b79-b4e7-5fcc9ec392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f54a5fdf-49bb-4ee3-ba55-d1d1939b02c7" ma:termSetId="09814cd3-568e-fe90-9814-8d621ff8fb84" ma:anchorId="fba54fb3-c3e1-fe81-a776-ca4b69148c4d" ma:open="true" ma:isKeyword="false">
      <xsd:complexType>
        <xsd:sequence>
          <xsd:element ref="pc:Terms" minOccurs="0" maxOccurs="1"/>
        </xsd:sequence>
      </xsd:complexType>
    </xsd:element>
    <xsd:element name="Categories" ma:index="25" nillable="true" ma:displayName="Categories" ma:format="Dropdown" ma:internalName="Categories">
      <xsd:simpleType>
        <xsd:restriction base="dms:Choice">
          <xsd:enumeration value="Faculty"/>
          <xsd:enumeration value="Employee"/>
          <xsd:enumeration value="SOP"/>
          <xsd:enumeration value="Forms"/>
          <xsd:enumeration value="Separation"/>
          <xsd:enumeration value="Banner"/>
        </xsd:restriction>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02083d5-edd1-4b6c-9076-aa74f306017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e5a58c1-136c-43f1-873f-db4c60d78d3a}" ma:internalName="TaxCatchAll" ma:showField="CatchAllData" ma:web="402083d5-edd1-4b6c-9076-aa74f30601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402083d5-edd1-4b6c-9076-aa74f306017b" xsi:nil="true"/>
    <_ip_UnifiedCompliancePolicyProperties xmlns="http://schemas.microsoft.com/sharepoint/v3" xsi:nil="true"/>
    <lcf76f155ced4ddcb4097134ff3c332f xmlns="8337bf3f-d7d4-4b79-b4e7-5fcc9ec392b5">
      <Terms xmlns="http://schemas.microsoft.com/office/infopath/2007/PartnerControls"/>
    </lcf76f155ced4ddcb4097134ff3c332f>
    <SharedWithUsers xmlns="402083d5-edd1-4b6c-9076-aa74f306017b">
      <UserInfo>
        <DisplayName>Denise Gurz</DisplayName>
        <AccountId>14</AccountId>
        <AccountType/>
      </UserInfo>
    </SharedWithUsers>
    <Categories xmlns="8337bf3f-d7d4-4b79-b4e7-5fcc9ec392b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28B3A6-17B3-4E9B-9F9F-8237C5619B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337bf3f-d7d4-4b79-b4e7-5fcc9ec392b5"/>
    <ds:schemaRef ds:uri="402083d5-edd1-4b6c-9076-aa74f30601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048534E-0AAA-4303-9347-919937047E33}">
  <ds:schemaRefs>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http://purl.org/dc/terms/"/>
    <ds:schemaRef ds:uri="http://purl.org/dc/elements/1.1/"/>
    <ds:schemaRef ds:uri="http://www.w3.org/XML/1998/namespace"/>
    <ds:schemaRef ds:uri="402083d5-edd1-4b6c-9076-aa74f306017b"/>
    <ds:schemaRef ds:uri="8337bf3f-d7d4-4b79-b4e7-5fcc9ec392b5"/>
    <ds:schemaRef ds:uri="http://purl.org/dc/dcmitype/"/>
    <ds:schemaRef ds:uri="http://schemas.microsoft.com/sharepoint/v3"/>
  </ds:schemaRefs>
</ds:datastoreItem>
</file>

<file path=customXml/itemProps3.xml><?xml version="1.0" encoding="utf-8"?>
<ds:datastoreItem xmlns:ds="http://schemas.openxmlformats.org/officeDocument/2006/customXml" ds:itemID="{2990B75D-BE68-420B-9113-F4E6FB151C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 Boardroom</Template>
  <TotalTime>132</TotalTime>
  <Words>766</Words>
  <Application>Microsoft Office PowerPoint</Application>
  <PresentationFormat>Widescreen</PresentationFormat>
  <Paragraphs>63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Understanding Your Responsibilities:   Mandatory Child Abuse Reporting &amp; Minors on Campus</vt:lpstr>
      <vt:lpstr>Mandatory Child Abuse Reporting</vt:lpstr>
      <vt:lpstr>WHAT IS THE REQUIREMENT?</vt:lpstr>
      <vt:lpstr>WHY?</vt:lpstr>
      <vt:lpstr>WHY SPECIFICALLY</vt:lpstr>
      <vt:lpstr>HOW TO MEET THE REQUIREMENT</vt:lpstr>
      <vt:lpstr>Minors on Campus Policy University of Scranton</vt:lpstr>
      <vt:lpstr>Key Definitions</vt:lpstr>
      <vt:lpstr>Scope of Covered Programs and Activities</vt:lpstr>
      <vt:lpstr>General Restrictions</vt:lpstr>
      <vt:lpstr>General Restrictions, (conduct restrictions)</vt:lpstr>
      <vt:lpstr>General Restrictions,  (electronic communication)</vt:lpstr>
      <vt:lpstr> Registration Process for  Programs with Minors </vt:lpstr>
      <vt:lpstr>Background Checks</vt:lpstr>
    </vt:vector>
  </TitlesOfParts>
  <Company>University of Scranton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Mandatory Child Abuse Reporting</dc:title>
  <dc:creator>Rob Farrell</dc:creator>
  <cp:lastModifiedBy>Melissa A. Abda</cp:lastModifiedBy>
  <cp:revision>103</cp:revision>
  <dcterms:created xsi:type="dcterms:W3CDTF">2015-12-22T19:07:51Z</dcterms:created>
  <dcterms:modified xsi:type="dcterms:W3CDTF">2026-03-11T15:17:36Z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0x010100BE1E08823EF585428A695A794387296B</vt:lpwstr>
  </property>
  <property fmtid="{D5CDD505-2E9C-101B-9397-08002B2CF9AE}" pid="3" name="MediaServiceImageTags">
    <vt:lpwstr/>
  </property>
</Properties>
</file>