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11" r:id="rId1"/>
  </p:sldMasterIdLst>
  <p:notesMasterIdLst>
    <p:notesMasterId r:id="rId3"/>
  </p:notesMasterIdLst>
  <p:sldIdLst>
    <p:sldId id="257" r:id="rId2"/>
  </p:sldIdLst>
  <p:sldSz cx="27432000" cy="16459200"/>
  <p:notesSz cx="6716713" cy="923925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5184">
          <p15:clr>
            <a:srgbClr val="A4A3A4"/>
          </p15:clr>
        </p15:guide>
        <p15:guide id="2" pos="8640">
          <p15:clr>
            <a:srgbClr val="A4A3A4"/>
          </p15:clr>
        </p15:guide>
      </p15:sldGuideLst>
    </p:ext>
    <p:ext uri="{2D200454-40CA-4A62-9FC3-DE9A4176ACB9}">
      <p15:notesGuideLst xmlns:p15="http://schemas.microsoft.com/office/powerpoint/2012/main">
        <p15:guide id="1" orient="horz" pos="2910">
          <p15:clr>
            <a:srgbClr val="A4A3A4"/>
          </p15:clr>
        </p15:guide>
        <p15:guide id="2" pos="211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9E9"/>
    <a:srgbClr val="DFDFDF"/>
    <a:srgbClr val="E2E2E2"/>
    <a:srgbClr val="EEEEEE"/>
    <a:srgbClr val="CC66FF"/>
    <a:srgbClr val="4A206A"/>
    <a:srgbClr val="5F2987"/>
    <a:srgbClr val="F9FBA3"/>
    <a:srgbClr val="FFFF4F"/>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p:restoredTop sz="96341"/>
  </p:normalViewPr>
  <p:slideViewPr>
    <p:cSldViewPr snapToGrid="0">
      <p:cViewPr varScale="1">
        <p:scale>
          <a:sx n="52" d="100"/>
          <a:sy n="52" d="100"/>
        </p:scale>
        <p:origin x="864" y="192"/>
      </p:cViewPr>
      <p:guideLst>
        <p:guide orient="horz" pos="5184"/>
        <p:guide pos="8640"/>
      </p:guideLst>
    </p:cSldViewPr>
  </p:slideViewPr>
  <p:notesTextViewPr>
    <p:cViewPr>
      <p:scale>
        <a:sx n="1" d="1"/>
        <a:sy n="1" d="1"/>
      </p:scale>
      <p:origin x="0" y="0"/>
    </p:cViewPr>
  </p:notesTextViewPr>
  <p:notesViewPr>
    <p:cSldViewPr snapToGrid="0">
      <p:cViewPr>
        <p:scale>
          <a:sx n="1" d="2"/>
          <a:sy n="1" d="2"/>
        </p:scale>
        <p:origin x="0" y="0"/>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ea typeface="+mn-ea"/>
                <a:cs typeface="+mn-cs"/>
              </a:defRPr>
            </a:lvl1pPr>
          </a:lstStyle>
          <a:p>
            <a:pPr>
              <a:defRPr/>
            </a:pPr>
            <a:endParaRPr lang="en-US" dirty="0"/>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431800" y="685800"/>
            <a:ext cx="5842000" cy="3505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ea typeface="+mn-ea"/>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anose="02020603050405020304" pitchFamily="18" charset="0"/>
              </a:defRPr>
            </a:lvl1pPr>
          </a:lstStyle>
          <a:p>
            <a:fld id="{D05E32C6-74A3-4A09-8DF0-CE3A3A650B0B}" type="slidenum">
              <a:rPr lang="en-US" altLang="en-US"/>
              <a:pPr/>
              <a:t>‹#›</a:t>
            </a:fld>
            <a:endParaRPr lang="en-US" altLang="en-US" dirty="0"/>
          </a:p>
        </p:txBody>
      </p:sp>
    </p:spTree>
    <p:extLst>
      <p:ext uri="{BB962C8B-B14F-4D97-AF65-F5344CB8AC3E}">
        <p14:creationId xmlns:p14="http://schemas.microsoft.com/office/powerpoint/2010/main" val="17627511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D05E32C6-74A3-4A09-8DF0-CE3A3A650B0B}" type="slidenum">
              <a:rPr lang="en-US" altLang="en-US"/>
              <a:pPr/>
              <a:t>1</a:t>
            </a:fld>
            <a:endParaRPr lang="en-US" altLang="en-US" dirty="0"/>
          </a:p>
        </p:txBody>
      </p:sp>
    </p:spTree>
    <p:extLst>
      <p:ext uri="{BB962C8B-B14F-4D97-AF65-F5344CB8AC3E}">
        <p14:creationId xmlns:p14="http://schemas.microsoft.com/office/powerpoint/2010/main" val="4248595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021"/>
            <a:ext cx="23317200" cy="3528060"/>
          </a:xfrm>
        </p:spPr>
        <p:txBody>
          <a:bodyPr/>
          <a:lstStyle/>
          <a:p>
            <a:r>
              <a:rPr lang="en-US"/>
              <a:t>Click to edit Master title style</a:t>
            </a:r>
          </a:p>
        </p:txBody>
      </p:sp>
      <p:sp>
        <p:nvSpPr>
          <p:cNvPr id="3" name="Subtitle 2"/>
          <p:cNvSpPr>
            <a:spLocks noGrp="1"/>
          </p:cNvSpPr>
          <p:nvPr>
            <p:ph type="subTitle" idx="1"/>
          </p:nvPr>
        </p:nvSpPr>
        <p:spPr>
          <a:xfrm>
            <a:off x="4114800" y="9326880"/>
            <a:ext cx="19202400" cy="4206240"/>
          </a:xfrm>
        </p:spPr>
        <p:txBody>
          <a:bodyPr/>
          <a:lstStyle>
            <a:lvl1pPr marL="0" indent="0" algn="ctr">
              <a:buNone/>
              <a:defRPr>
                <a:solidFill>
                  <a:schemeClr val="tx1">
                    <a:tint val="75000"/>
                  </a:schemeClr>
                </a:solidFill>
              </a:defRPr>
            </a:lvl1pPr>
            <a:lvl2pPr marL="1253383" indent="0" algn="ctr">
              <a:buNone/>
              <a:defRPr>
                <a:solidFill>
                  <a:schemeClr val="tx1">
                    <a:tint val="75000"/>
                  </a:schemeClr>
                </a:solidFill>
              </a:defRPr>
            </a:lvl2pPr>
            <a:lvl3pPr marL="2506766" indent="0" algn="ctr">
              <a:buNone/>
              <a:defRPr>
                <a:solidFill>
                  <a:schemeClr val="tx1">
                    <a:tint val="75000"/>
                  </a:schemeClr>
                </a:solidFill>
              </a:defRPr>
            </a:lvl3pPr>
            <a:lvl4pPr marL="3760148" indent="0" algn="ctr">
              <a:buNone/>
              <a:defRPr>
                <a:solidFill>
                  <a:schemeClr val="tx1">
                    <a:tint val="75000"/>
                  </a:schemeClr>
                </a:solidFill>
              </a:defRPr>
            </a:lvl4pPr>
            <a:lvl5pPr marL="5013531" indent="0" algn="ctr">
              <a:buNone/>
              <a:defRPr>
                <a:solidFill>
                  <a:schemeClr val="tx1">
                    <a:tint val="75000"/>
                  </a:schemeClr>
                </a:solidFill>
              </a:defRPr>
            </a:lvl5pPr>
            <a:lvl6pPr marL="6266914" indent="0" algn="ctr">
              <a:buNone/>
              <a:defRPr>
                <a:solidFill>
                  <a:schemeClr val="tx1">
                    <a:tint val="75000"/>
                  </a:schemeClr>
                </a:solidFill>
              </a:defRPr>
            </a:lvl6pPr>
            <a:lvl7pPr marL="7520297" indent="0" algn="ctr">
              <a:buNone/>
              <a:defRPr>
                <a:solidFill>
                  <a:schemeClr val="tx1">
                    <a:tint val="75000"/>
                  </a:schemeClr>
                </a:solidFill>
              </a:defRPr>
            </a:lvl7pPr>
            <a:lvl8pPr marL="8773680" indent="0" algn="ctr">
              <a:buNone/>
              <a:defRPr>
                <a:solidFill>
                  <a:schemeClr val="tx1">
                    <a:tint val="75000"/>
                  </a:schemeClr>
                </a:solidFill>
              </a:defRPr>
            </a:lvl8pPr>
            <a:lvl9pPr marL="1002706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B1742C3C-DA7A-4679-A7D4-5AE666BBAEBB}" type="slidenum">
              <a:rPr lang="en-US" altLang="en-US"/>
              <a:pPr/>
              <a:t>‹#›</a:t>
            </a:fld>
            <a:endParaRPr lang="en-US" altLang="en-US" dirty="0"/>
          </a:p>
        </p:txBody>
      </p:sp>
    </p:spTree>
    <p:extLst>
      <p:ext uri="{BB962C8B-B14F-4D97-AF65-F5344CB8AC3E}">
        <p14:creationId xmlns:p14="http://schemas.microsoft.com/office/powerpoint/2010/main" val="1820711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221EEA52-2104-4875-942C-B705D8DA478E}" type="slidenum">
              <a:rPr lang="en-US" altLang="en-US"/>
              <a:pPr/>
              <a:t>‹#›</a:t>
            </a:fld>
            <a:endParaRPr lang="en-US" altLang="en-US" dirty="0"/>
          </a:p>
        </p:txBody>
      </p:sp>
    </p:spTree>
    <p:extLst>
      <p:ext uri="{BB962C8B-B14F-4D97-AF65-F5344CB8AC3E}">
        <p14:creationId xmlns:p14="http://schemas.microsoft.com/office/powerpoint/2010/main" val="1802272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659132"/>
            <a:ext cx="6172200" cy="1404366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1600" y="659132"/>
            <a:ext cx="18059400" cy="140436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E32C0458-A864-42F4-831A-31BB42326CF2}" type="slidenum">
              <a:rPr lang="en-US" altLang="en-US"/>
              <a:pPr/>
              <a:t>‹#›</a:t>
            </a:fld>
            <a:endParaRPr lang="en-US" altLang="en-US" dirty="0"/>
          </a:p>
        </p:txBody>
      </p:sp>
    </p:spTree>
    <p:extLst>
      <p:ext uri="{BB962C8B-B14F-4D97-AF65-F5344CB8AC3E}">
        <p14:creationId xmlns:p14="http://schemas.microsoft.com/office/powerpoint/2010/main" val="2473223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6470311A-0D22-4E7B-A623-5E68F0CA7EA8}" type="slidenum">
              <a:rPr lang="en-US" altLang="en-US"/>
              <a:pPr/>
              <a:t>‹#›</a:t>
            </a:fld>
            <a:endParaRPr lang="en-US" altLang="en-US" dirty="0"/>
          </a:p>
        </p:txBody>
      </p:sp>
    </p:spTree>
    <p:extLst>
      <p:ext uri="{BB962C8B-B14F-4D97-AF65-F5344CB8AC3E}">
        <p14:creationId xmlns:p14="http://schemas.microsoft.com/office/powerpoint/2010/main" val="2111711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0576561"/>
            <a:ext cx="23317200" cy="3268980"/>
          </a:xfrm>
        </p:spPr>
        <p:txBody>
          <a:bodyPr anchor="t"/>
          <a:lstStyle>
            <a:lvl1pPr algn="l">
              <a:defRPr sz="11000" b="1" cap="all"/>
            </a:lvl1pPr>
          </a:lstStyle>
          <a:p>
            <a:r>
              <a:rPr lang="en-US"/>
              <a:t>Click to edit Master title style</a:t>
            </a:r>
          </a:p>
        </p:txBody>
      </p:sp>
      <p:sp>
        <p:nvSpPr>
          <p:cNvPr id="3" name="Text Placeholder 2"/>
          <p:cNvSpPr>
            <a:spLocks noGrp="1"/>
          </p:cNvSpPr>
          <p:nvPr>
            <p:ph type="body" idx="1"/>
          </p:nvPr>
        </p:nvSpPr>
        <p:spPr>
          <a:xfrm>
            <a:off x="2166939" y="6976117"/>
            <a:ext cx="23317200" cy="3600449"/>
          </a:xfrm>
        </p:spPr>
        <p:txBody>
          <a:bodyPr anchor="b"/>
          <a:lstStyle>
            <a:lvl1pPr marL="0" indent="0">
              <a:buNone/>
              <a:defRPr sz="5500">
                <a:solidFill>
                  <a:schemeClr val="tx1">
                    <a:tint val="75000"/>
                  </a:schemeClr>
                </a:solidFill>
              </a:defRPr>
            </a:lvl1pPr>
            <a:lvl2pPr marL="1253383" indent="0">
              <a:buNone/>
              <a:defRPr sz="4900">
                <a:solidFill>
                  <a:schemeClr val="tx1">
                    <a:tint val="75000"/>
                  </a:schemeClr>
                </a:solidFill>
              </a:defRPr>
            </a:lvl2pPr>
            <a:lvl3pPr marL="2506766" indent="0">
              <a:buNone/>
              <a:defRPr sz="4400">
                <a:solidFill>
                  <a:schemeClr val="tx1">
                    <a:tint val="75000"/>
                  </a:schemeClr>
                </a:solidFill>
              </a:defRPr>
            </a:lvl3pPr>
            <a:lvl4pPr marL="3760148" indent="0">
              <a:buNone/>
              <a:defRPr sz="3800">
                <a:solidFill>
                  <a:schemeClr val="tx1">
                    <a:tint val="75000"/>
                  </a:schemeClr>
                </a:solidFill>
              </a:defRPr>
            </a:lvl4pPr>
            <a:lvl5pPr marL="5013531" indent="0">
              <a:buNone/>
              <a:defRPr sz="3800">
                <a:solidFill>
                  <a:schemeClr val="tx1">
                    <a:tint val="75000"/>
                  </a:schemeClr>
                </a:solidFill>
              </a:defRPr>
            </a:lvl5pPr>
            <a:lvl6pPr marL="6266914" indent="0">
              <a:buNone/>
              <a:defRPr sz="3800">
                <a:solidFill>
                  <a:schemeClr val="tx1">
                    <a:tint val="75000"/>
                  </a:schemeClr>
                </a:solidFill>
              </a:defRPr>
            </a:lvl6pPr>
            <a:lvl7pPr marL="7520297" indent="0">
              <a:buNone/>
              <a:defRPr sz="3800">
                <a:solidFill>
                  <a:schemeClr val="tx1">
                    <a:tint val="75000"/>
                  </a:schemeClr>
                </a:solidFill>
              </a:defRPr>
            </a:lvl7pPr>
            <a:lvl8pPr marL="8773680" indent="0">
              <a:buNone/>
              <a:defRPr sz="3800">
                <a:solidFill>
                  <a:schemeClr val="tx1">
                    <a:tint val="75000"/>
                  </a:schemeClr>
                </a:solidFill>
              </a:defRPr>
            </a:lvl8pPr>
            <a:lvl9pPr marL="10027062" indent="0">
              <a:buNone/>
              <a:defRPr sz="3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411561E7-FF3B-4964-8654-0AAA708B788F}" type="slidenum">
              <a:rPr lang="en-US" altLang="en-US"/>
              <a:pPr/>
              <a:t>‹#›</a:t>
            </a:fld>
            <a:endParaRPr lang="en-US" altLang="en-US" dirty="0"/>
          </a:p>
        </p:txBody>
      </p:sp>
    </p:spTree>
    <p:extLst>
      <p:ext uri="{BB962C8B-B14F-4D97-AF65-F5344CB8AC3E}">
        <p14:creationId xmlns:p14="http://schemas.microsoft.com/office/powerpoint/2010/main" val="1581100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1600" y="3840486"/>
            <a:ext cx="12115800" cy="10862311"/>
          </a:xfrm>
        </p:spPr>
        <p:txBody>
          <a:bodyPr/>
          <a:lstStyle>
            <a:lvl1pPr>
              <a:defRPr sz="7700"/>
            </a:lvl1pPr>
            <a:lvl2pPr>
              <a:defRPr sz="66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3944600" y="3840486"/>
            <a:ext cx="12115800" cy="10862311"/>
          </a:xfrm>
        </p:spPr>
        <p:txBody>
          <a:bodyPr/>
          <a:lstStyle>
            <a:lvl1pPr>
              <a:defRPr sz="7700"/>
            </a:lvl1pPr>
            <a:lvl2pPr>
              <a:defRPr sz="66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CB865672-896E-4659-A79C-D73F1FB5E82D}" type="slidenum">
              <a:rPr lang="en-US" altLang="en-US"/>
              <a:pPr/>
              <a:t>‹#›</a:t>
            </a:fld>
            <a:endParaRPr lang="en-US" altLang="en-US" dirty="0"/>
          </a:p>
        </p:txBody>
      </p:sp>
    </p:spTree>
    <p:extLst>
      <p:ext uri="{BB962C8B-B14F-4D97-AF65-F5344CB8AC3E}">
        <p14:creationId xmlns:p14="http://schemas.microsoft.com/office/powerpoint/2010/main" val="4014994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600" y="3684271"/>
            <a:ext cx="12120564" cy="1535429"/>
          </a:xfrm>
        </p:spPr>
        <p:txBody>
          <a:bodyPr anchor="b"/>
          <a:lstStyle>
            <a:lvl1pPr marL="0" indent="0">
              <a:buNone/>
              <a:defRPr sz="6600" b="1"/>
            </a:lvl1pPr>
            <a:lvl2pPr marL="1253383" indent="0">
              <a:buNone/>
              <a:defRPr sz="5500" b="1"/>
            </a:lvl2pPr>
            <a:lvl3pPr marL="2506766" indent="0">
              <a:buNone/>
              <a:defRPr sz="4900" b="1"/>
            </a:lvl3pPr>
            <a:lvl4pPr marL="3760148" indent="0">
              <a:buNone/>
              <a:defRPr sz="4400" b="1"/>
            </a:lvl4pPr>
            <a:lvl5pPr marL="5013531" indent="0">
              <a:buNone/>
              <a:defRPr sz="4400" b="1"/>
            </a:lvl5pPr>
            <a:lvl6pPr marL="6266914" indent="0">
              <a:buNone/>
              <a:defRPr sz="4400" b="1"/>
            </a:lvl6pPr>
            <a:lvl7pPr marL="7520297" indent="0">
              <a:buNone/>
              <a:defRPr sz="4400" b="1"/>
            </a:lvl7pPr>
            <a:lvl8pPr marL="8773680" indent="0">
              <a:buNone/>
              <a:defRPr sz="4400" b="1"/>
            </a:lvl8pPr>
            <a:lvl9pPr marL="10027062" indent="0">
              <a:buNone/>
              <a:defRPr sz="4400" b="1"/>
            </a:lvl9pPr>
          </a:lstStyle>
          <a:p>
            <a:pPr lvl="0"/>
            <a:r>
              <a:rPr lang="en-US"/>
              <a:t>Click to edit Master text styles</a:t>
            </a:r>
          </a:p>
        </p:txBody>
      </p:sp>
      <p:sp>
        <p:nvSpPr>
          <p:cNvPr id="4" name="Content Placeholder 3"/>
          <p:cNvSpPr>
            <a:spLocks noGrp="1"/>
          </p:cNvSpPr>
          <p:nvPr>
            <p:ph sz="half" idx="2"/>
          </p:nvPr>
        </p:nvSpPr>
        <p:spPr>
          <a:xfrm>
            <a:off x="1371600" y="5219700"/>
            <a:ext cx="12120564" cy="9483091"/>
          </a:xfrm>
        </p:spPr>
        <p:txBody>
          <a:bodyPr/>
          <a:lstStyle>
            <a:lvl1pPr>
              <a:defRPr sz="6600"/>
            </a:lvl1pPr>
            <a:lvl2pPr>
              <a:defRPr sz="5500"/>
            </a:lvl2pPr>
            <a:lvl3pPr>
              <a:defRPr sz="49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083" y="3684271"/>
            <a:ext cx="12125325" cy="1535429"/>
          </a:xfrm>
        </p:spPr>
        <p:txBody>
          <a:bodyPr anchor="b"/>
          <a:lstStyle>
            <a:lvl1pPr marL="0" indent="0">
              <a:buNone/>
              <a:defRPr sz="6600" b="1"/>
            </a:lvl1pPr>
            <a:lvl2pPr marL="1253383" indent="0">
              <a:buNone/>
              <a:defRPr sz="5500" b="1"/>
            </a:lvl2pPr>
            <a:lvl3pPr marL="2506766" indent="0">
              <a:buNone/>
              <a:defRPr sz="4900" b="1"/>
            </a:lvl3pPr>
            <a:lvl4pPr marL="3760148" indent="0">
              <a:buNone/>
              <a:defRPr sz="4400" b="1"/>
            </a:lvl4pPr>
            <a:lvl5pPr marL="5013531" indent="0">
              <a:buNone/>
              <a:defRPr sz="4400" b="1"/>
            </a:lvl5pPr>
            <a:lvl6pPr marL="6266914" indent="0">
              <a:buNone/>
              <a:defRPr sz="4400" b="1"/>
            </a:lvl6pPr>
            <a:lvl7pPr marL="7520297" indent="0">
              <a:buNone/>
              <a:defRPr sz="4400" b="1"/>
            </a:lvl7pPr>
            <a:lvl8pPr marL="8773680" indent="0">
              <a:buNone/>
              <a:defRPr sz="4400" b="1"/>
            </a:lvl8pPr>
            <a:lvl9pPr marL="10027062" indent="0">
              <a:buNone/>
              <a:defRPr sz="4400" b="1"/>
            </a:lvl9pPr>
          </a:lstStyle>
          <a:p>
            <a:pPr lvl="0"/>
            <a:r>
              <a:rPr lang="en-US"/>
              <a:t>Click to edit Master text styles</a:t>
            </a:r>
          </a:p>
        </p:txBody>
      </p:sp>
      <p:sp>
        <p:nvSpPr>
          <p:cNvPr id="6" name="Content Placeholder 5"/>
          <p:cNvSpPr>
            <a:spLocks noGrp="1"/>
          </p:cNvSpPr>
          <p:nvPr>
            <p:ph sz="quarter" idx="4"/>
          </p:nvPr>
        </p:nvSpPr>
        <p:spPr>
          <a:xfrm>
            <a:off x="13935083" y="5219700"/>
            <a:ext cx="12125325" cy="9483091"/>
          </a:xfrm>
        </p:spPr>
        <p:txBody>
          <a:bodyPr/>
          <a:lstStyle>
            <a:lvl1pPr>
              <a:defRPr sz="6600"/>
            </a:lvl1pPr>
            <a:lvl2pPr>
              <a:defRPr sz="5500"/>
            </a:lvl2pPr>
            <a:lvl3pPr>
              <a:defRPr sz="49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17896080-C79D-4397-98AF-D826CD619F19}" type="slidenum">
              <a:rPr lang="en-US" altLang="en-US"/>
              <a:pPr/>
              <a:t>‹#›</a:t>
            </a:fld>
            <a:endParaRPr lang="en-US" altLang="en-US" dirty="0"/>
          </a:p>
        </p:txBody>
      </p:sp>
    </p:spTree>
    <p:extLst>
      <p:ext uri="{BB962C8B-B14F-4D97-AF65-F5344CB8AC3E}">
        <p14:creationId xmlns:p14="http://schemas.microsoft.com/office/powerpoint/2010/main" val="404176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96318BB0-CC8D-4507-8C57-F150CC1DB901}" type="slidenum">
              <a:rPr lang="en-US" altLang="en-US"/>
              <a:pPr/>
              <a:t>‹#›</a:t>
            </a:fld>
            <a:endParaRPr lang="en-US" altLang="en-US" dirty="0"/>
          </a:p>
        </p:txBody>
      </p:sp>
    </p:spTree>
    <p:extLst>
      <p:ext uri="{BB962C8B-B14F-4D97-AF65-F5344CB8AC3E}">
        <p14:creationId xmlns:p14="http://schemas.microsoft.com/office/powerpoint/2010/main" val="3682658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3BE02302-49B8-4307-9E08-988B9018305B}" type="slidenum">
              <a:rPr lang="en-US" altLang="en-US"/>
              <a:pPr/>
              <a:t>‹#›</a:t>
            </a:fld>
            <a:endParaRPr lang="en-US" altLang="en-US" dirty="0"/>
          </a:p>
        </p:txBody>
      </p:sp>
    </p:spTree>
    <p:extLst>
      <p:ext uri="{BB962C8B-B14F-4D97-AF65-F5344CB8AC3E}">
        <p14:creationId xmlns:p14="http://schemas.microsoft.com/office/powerpoint/2010/main" val="1733429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8" y="655320"/>
            <a:ext cx="9024939" cy="2788920"/>
          </a:xfrm>
        </p:spPr>
        <p:txBody>
          <a:bodyPr anchor="b"/>
          <a:lstStyle>
            <a:lvl1pPr algn="l">
              <a:defRPr sz="5500" b="1"/>
            </a:lvl1pPr>
          </a:lstStyle>
          <a:p>
            <a:r>
              <a:rPr lang="en-US"/>
              <a:t>Click to edit Master title style</a:t>
            </a:r>
          </a:p>
        </p:txBody>
      </p:sp>
      <p:sp>
        <p:nvSpPr>
          <p:cNvPr id="3" name="Content Placeholder 2"/>
          <p:cNvSpPr>
            <a:spLocks noGrp="1"/>
          </p:cNvSpPr>
          <p:nvPr>
            <p:ph idx="1"/>
          </p:nvPr>
        </p:nvSpPr>
        <p:spPr>
          <a:xfrm>
            <a:off x="10725150" y="655326"/>
            <a:ext cx="15335250" cy="14047471"/>
          </a:xfrm>
        </p:spPr>
        <p:txBody>
          <a:bodyPr/>
          <a:lstStyle>
            <a:lvl1pPr>
              <a:defRPr sz="8800"/>
            </a:lvl1pPr>
            <a:lvl2pPr>
              <a:defRPr sz="7700"/>
            </a:lvl2pPr>
            <a:lvl3pPr>
              <a:defRPr sz="66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608" y="3444246"/>
            <a:ext cx="9024939" cy="11258551"/>
          </a:xfrm>
        </p:spPr>
        <p:txBody>
          <a:bodyPr/>
          <a:lstStyle>
            <a:lvl1pPr marL="0" indent="0">
              <a:buNone/>
              <a:defRPr sz="3800"/>
            </a:lvl1pPr>
            <a:lvl2pPr marL="1253383" indent="0">
              <a:buNone/>
              <a:defRPr sz="3300"/>
            </a:lvl2pPr>
            <a:lvl3pPr marL="2506766" indent="0">
              <a:buNone/>
              <a:defRPr sz="2700"/>
            </a:lvl3pPr>
            <a:lvl4pPr marL="3760148" indent="0">
              <a:buNone/>
              <a:defRPr sz="2500"/>
            </a:lvl4pPr>
            <a:lvl5pPr marL="5013531" indent="0">
              <a:buNone/>
              <a:defRPr sz="2500"/>
            </a:lvl5pPr>
            <a:lvl6pPr marL="6266914" indent="0">
              <a:buNone/>
              <a:defRPr sz="2500"/>
            </a:lvl6pPr>
            <a:lvl7pPr marL="7520297" indent="0">
              <a:buNone/>
              <a:defRPr sz="2500"/>
            </a:lvl7pPr>
            <a:lvl8pPr marL="8773680" indent="0">
              <a:buNone/>
              <a:defRPr sz="2500"/>
            </a:lvl8pPr>
            <a:lvl9pPr marL="10027062" indent="0">
              <a:buNone/>
              <a:defRPr sz="25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FC003B03-FA2D-418B-92D2-90E03355FAD5}" type="slidenum">
              <a:rPr lang="en-US" altLang="en-US"/>
              <a:pPr/>
              <a:t>‹#›</a:t>
            </a:fld>
            <a:endParaRPr lang="en-US" altLang="en-US" dirty="0"/>
          </a:p>
        </p:txBody>
      </p:sp>
    </p:spTree>
    <p:extLst>
      <p:ext uri="{BB962C8B-B14F-4D97-AF65-F5344CB8AC3E}">
        <p14:creationId xmlns:p14="http://schemas.microsoft.com/office/powerpoint/2010/main" val="2354818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1521440"/>
            <a:ext cx="16459200" cy="1360171"/>
          </a:xfrm>
        </p:spPr>
        <p:txBody>
          <a:bodyPr anchor="b"/>
          <a:lstStyle>
            <a:lvl1pPr algn="l">
              <a:defRPr sz="5500" b="1"/>
            </a:lvl1pPr>
          </a:lstStyle>
          <a:p>
            <a:r>
              <a:rPr lang="en-US"/>
              <a:t>Click to edit Master title style</a:t>
            </a:r>
          </a:p>
        </p:txBody>
      </p:sp>
      <p:sp>
        <p:nvSpPr>
          <p:cNvPr id="3" name="Picture Placeholder 2"/>
          <p:cNvSpPr>
            <a:spLocks noGrp="1"/>
          </p:cNvSpPr>
          <p:nvPr>
            <p:ph type="pic" idx="1"/>
          </p:nvPr>
        </p:nvSpPr>
        <p:spPr>
          <a:xfrm>
            <a:off x="5376864" y="1470660"/>
            <a:ext cx="16459200" cy="9875520"/>
          </a:xfrm>
        </p:spPr>
        <p:txBody>
          <a:bodyPr rtlCol="0">
            <a:normAutofit/>
          </a:bodyPr>
          <a:lstStyle>
            <a:lvl1pPr marL="0" indent="0">
              <a:buNone/>
              <a:defRPr sz="8800"/>
            </a:lvl1pPr>
            <a:lvl2pPr marL="1253383" indent="0">
              <a:buNone/>
              <a:defRPr sz="7700"/>
            </a:lvl2pPr>
            <a:lvl3pPr marL="2506766" indent="0">
              <a:buNone/>
              <a:defRPr sz="6600"/>
            </a:lvl3pPr>
            <a:lvl4pPr marL="3760148" indent="0">
              <a:buNone/>
              <a:defRPr sz="5500"/>
            </a:lvl4pPr>
            <a:lvl5pPr marL="5013531" indent="0">
              <a:buNone/>
              <a:defRPr sz="5500"/>
            </a:lvl5pPr>
            <a:lvl6pPr marL="6266914" indent="0">
              <a:buNone/>
              <a:defRPr sz="5500"/>
            </a:lvl6pPr>
            <a:lvl7pPr marL="7520297" indent="0">
              <a:buNone/>
              <a:defRPr sz="5500"/>
            </a:lvl7pPr>
            <a:lvl8pPr marL="8773680" indent="0">
              <a:buNone/>
              <a:defRPr sz="5500"/>
            </a:lvl8pPr>
            <a:lvl9pPr marL="10027062" indent="0">
              <a:buNone/>
              <a:defRPr sz="5500"/>
            </a:lvl9pPr>
          </a:lstStyle>
          <a:p>
            <a:pPr lvl="0"/>
            <a:endParaRPr lang="en-US" noProof="0" dirty="0"/>
          </a:p>
        </p:txBody>
      </p:sp>
      <p:sp>
        <p:nvSpPr>
          <p:cNvPr id="4" name="Text Placeholder 3"/>
          <p:cNvSpPr>
            <a:spLocks noGrp="1"/>
          </p:cNvSpPr>
          <p:nvPr>
            <p:ph type="body" sz="half" idx="2"/>
          </p:nvPr>
        </p:nvSpPr>
        <p:spPr>
          <a:xfrm>
            <a:off x="5376864" y="12881611"/>
            <a:ext cx="16459200" cy="1931669"/>
          </a:xfrm>
        </p:spPr>
        <p:txBody>
          <a:bodyPr/>
          <a:lstStyle>
            <a:lvl1pPr marL="0" indent="0">
              <a:buNone/>
              <a:defRPr sz="3800"/>
            </a:lvl1pPr>
            <a:lvl2pPr marL="1253383" indent="0">
              <a:buNone/>
              <a:defRPr sz="3300"/>
            </a:lvl2pPr>
            <a:lvl3pPr marL="2506766" indent="0">
              <a:buNone/>
              <a:defRPr sz="2700"/>
            </a:lvl3pPr>
            <a:lvl4pPr marL="3760148" indent="0">
              <a:buNone/>
              <a:defRPr sz="2500"/>
            </a:lvl4pPr>
            <a:lvl5pPr marL="5013531" indent="0">
              <a:buNone/>
              <a:defRPr sz="2500"/>
            </a:lvl5pPr>
            <a:lvl6pPr marL="6266914" indent="0">
              <a:buNone/>
              <a:defRPr sz="2500"/>
            </a:lvl6pPr>
            <a:lvl7pPr marL="7520297" indent="0">
              <a:buNone/>
              <a:defRPr sz="2500"/>
            </a:lvl7pPr>
            <a:lvl8pPr marL="8773680" indent="0">
              <a:buNone/>
              <a:defRPr sz="2500"/>
            </a:lvl8pPr>
            <a:lvl9pPr marL="10027062" indent="0">
              <a:buNone/>
              <a:defRPr sz="25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4C9652E3-73DF-42BB-97EB-CCEE0D18C07E}" type="slidenum">
              <a:rPr lang="en-US" altLang="en-US"/>
              <a:pPr/>
              <a:t>‹#›</a:t>
            </a:fld>
            <a:endParaRPr lang="en-US" altLang="en-US" dirty="0"/>
          </a:p>
        </p:txBody>
      </p:sp>
    </p:spTree>
    <p:extLst>
      <p:ext uri="{BB962C8B-B14F-4D97-AF65-F5344CB8AC3E}">
        <p14:creationId xmlns:p14="http://schemas.microsoft.com/office/powerpoint/2010/main" val="1404176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371600" y="658813"/>
            <a:ext cx="24688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50675" tIns="125340" rIns="250675" bIns="12534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1371600" y="3840163"/>
            <a:ext cx="24688800" cy="1086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50675" tIns="125340" rIns="250675" bIns="12534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1371600" y="15255875"/>
            <a:ext cx="6400800" cy="876300"/>
          </a:xfrm>
          <a:prstGeom prst="rect">
            <a:avLst/>
          </a:prstGeom>
        </p:spPr>
        <p:txBody>
          <a:bodyPr vert="horz" lIns="250675" tIns="125340" rIns="250675" bIns="125340" rtlCol="0" anchor="ctr"/>
          <a:lstStyle>
            <a:lvl1pPr algn="l">
              <a:defRPr sz="3300">
                <a:solidFill>
                  <a:schemeClr val="tx1">
                    <a:tint val="75000"/>
                  </a:schemeClr>
                </a:solidFill>
                <a:latin typeface="Verdana" pitchFamily="34" charset="0"/>
                <a:ea typeface="MS PGothic" pitchFamily="34" charset="-128"/>
                <a:cs typeface="+mn-cs"/>
              </a:defRPr>
            </a:lvl1pPr>
          </a:lstStyle>
          <a:p>
            <a:pPr>
              <a:defRPr/>
            </a:pPr>
            <a:endParaRPr lang="en-US" dirty="0"/>
          </a:p>
        </p:txBody>
      </p:sp>
      <p:sp>
        <p:nvSpPr>
          <p:cNvPr id="5" name="Footer Placeholder 4"/>
          <p:cNvSpPr>
            <a:spLocks noGrp="1"/>
          </p:cNvSpPr>
          <p:nvPr>
            <p:ph type="ftr" sz="quarter" idx="3"/>
          </p:nvPr>
        </p:nvSpPr>
        <p:spPr>
          <a:xfrm>
            <a:off x="9372600" y="15255875"/>
            <a:ext cx="8686800" cy="876300"/>
          </a:xfrm>
          <a:prstGeom prst="rect">
            <a:avLst/>
          </a:prstGeom>
        </p:spPr>
        <p:txBody>
          <a:bodyPr vert="horz" lIns="250675" tIns="125340" rIns="250675" bIns="125340" rtlCol="0" anchor="ctr"/>
          <a:lstStyle>
            <a:lvl1pPr algn="ctr">
              <a:defRPr sz="3300">
                <a:solidFill>
                  <a:schemeClr val="tx1">
                    <a:tint val="75000"/>
                  </a:schemeClr>
                </a:solidFill>
                <a:latin typeface="Verdana" pitchFamily="34" charset="0"/>
                <a:ea typeface="MS PGothic" pitchFamily="34" charset="-128"/>
                <a:cs typeface="+mn-cs"/>
              </a:defRPr>
            </a:lvl1pPr>
          </a:lstStyle>
          <a:p>
            <a:pPr>
              <a:defRPr/>
            </a:pPr>
            <a:endParaRPr lang="en-US" dirty="0"/>
          </a:p>
        </p:txBody>
      </p:sp>
      <p:sp>
        <p:nvSpPr>
          <p:cNvPr id="6" name="Slide Number Placeholder 5"/>
          <p:cNvSpPr>
            <a:spLocks noGrp="1"/>
          </p:cNvSpPr>
          <p:nvPr>
            <p:ph type="sldNum" sz="quarter" idx="4"/>
          </p:nvPr>
        </p:nvSpPr>
        <p:spPr>
          <a:xfrm>
            <a:off x="19659600" y="15255875"/>
            <a:ext cx="6400800" cy="876300"/>
          </a:xfrm>
          <a:prstGeom prst="rect">
            <a:avLst/>
          </a:prstGeom>
        </p:spPr>
        <p:txBody>
          <a:bodyPr vert="horz" wrap="square" lIns="250675" tIns="125340" rIns="250675" bIns="125340" numCol="1" anchor="ctr" anchorCtr="0" compatLnSpc="1">
            <a:prstTxWarp prst="textNoShape">
              <a:avLst/>
            </a:prstTxWarp>
          </a:bodyPr>
          <a:lstStyle>
            <a:lvl1pPr algn="r">
              <a:defRPr sz="3300">
                <a:solidFill>
                  <a:srgbClr val="FFFFFF"/>
                </a:solidFill>
              </a:defRPr>
            </a:lvl1pPr>
          </a:lstStyle>
          <a:p>
            <a:fld id="{95993EBE-DB4A-48F1-B049-EE3ADB0E32B2}" type="slidenum">
              <a:rPr lang="en-US" altLang="en-US"/>
              <a:pPr/>
              <a:t>‹#›</a:t>
            </a:fld>
            <a:endParaRPr lang="en-US" altLang="en-US" dirty="0"/>
          </a:p>
        </p:txBody>
      </p:sp>
    </p:spTree>
  </p:cSld>
  <p:clrMap bg1="dk1" tx1="lt1" bg2="dk2" tx2="lt2" accent1="accent1" accent2="accent2" accent3="accent3" accent4="accent4" accent5="accent5" accent6="accent6" hlink="hlink" folHlink="folHlink"/>
  <p:sldLayoutIdLst>
    <p:sldLayoutId id="2147484212" r:id="rId1"/>
    <p:sldLayoutId id="2147484213" r:id="rId2"/>
    <p:sldLayoutId id="2147484214" r:id="rId3"/>
    <p:sldLayoutId id="2147484215" r:id="rId4"/>
    <p:sldLayoutId id="2147484216" r:id="rId5"/>
    <p:sldLayoutId id="2147484217" r:id="rId6"/>
    <p:sldLayoutId id="2147484218" r:id="rId7"/>
    <p:sldLayoutId id="2147484219" r:id="rId8"/>
    <p:sldLayoutId id="2147484220" r:id="rId9"/>
    <p:sldLayoutId id="2147484221" r:id="rId10"/>
    <p:sldLayoutId id="2147484222" r:id="rId11"/>
  </p:sldLayoutIdLst>
  <p:txStyles>
    <p:titleStyle>
      <a:lvl1pPr algn="ctr" defTabSz="2506663" rtl="0" eaLnBrk="0" fontAlgn="base" hangingPunct="0">
        <a:spcBef>
          <a:spcPct val="0"/>
        </a:spcBef>
        <a:spcAft>
          <a:spcPct val="0"/>
        </a:spcAft>
        <a:defRPr sz="12100" kern="1200">
          <a:solidFill>
            <a:schemeClr val="tx1"/>
          </a:solidFill>
          <a:latin typeface="+mj-lt"/>
          <a:ea typeface="MS PGothic" pitchFamily="34" charset="-128"/>
          <a:cs typeface="+mj-cs"/>
        </a:defRPr>
      </a:lvl1pPr>
      <a:lvl2pPr algn="ctr" defTabSz="2506663" rtl="0" eaLnBrk="0" fontAlgn="base" hangingPunct="0">
        <a:spcBef>
          <a:spcPct val="0"/>
        </a:spcBef>
        <a:spcAft>
          <a:spcPct val="0"/>
        </a:spcAft>
        <a:defRPr sz="12100">
          <a:solidFill>
            <a:schemeClr val="tx1"/>
          </a:solidFill>
          <a:latin typeface="Calibri" pitchFamily="34" charset="0"/>
          <a:ea typeface="MS PGothic" pitchFamily="34" charset="-128"/>
        </a:defRPr>
      </a:lvl2pPr>
      <a:lvl3pPr algn="ctr" defTabSz="2506663" rtl="0" eaLnBrk="0" fontAlgn="base" hangingPunct="0">
        <a:spcBef>
          <a:spcPct val="0"/>
        </a:spcBef>
        <a:spcAft>
          <a:spcPct val="0"/>
        </a:spcAft>
        <a:defRPr sz="12100">
          <a:solidFill>
            <a:schemeClr val="tx1"/>
          </a:solidFill>
          <a:latin typeface="Calibri" pitchFamily="34" charset="0"/>
          <a:ea typeface="MS PGothic" pitchFamily="34" charset="-128"/>
        </a:defRPr>
      </a:lvl3pPr>
      <a:lvl4pPr algn="ctr" defTabSz="2506663" rtl="0" eaLnBrk="0" fontAlgn="base" hangingPunct="0">
        <a:spcBef>
          <a:spcPct val="0"/>
        </a:spcBef>
        <a:spcAft>
          <a:spcPct val="0"/>
        </a:spcAft>
        <a:defRPr sz="12100">
          <a:solidFill>
            <a:schemeClr val="tx1"/>
          </a:solidFill>
          <a:latin typeface="Calibri" pitchFamily="34" charset="0"/>
          <a:ea typeface="MS PGothic" pitchFamily="34" charset="-128"/>
        </a:defRPr>
      </a:lvl4pPr>
      <a:lvl5pPr algn="ctr" defTabSz="2506663" rtl="0" eaLnBrk="0" fontAlgn="base" hangingPunct="0">
        <a:spcBef>
          <a:spcPct val="0"/>
        </a:spcBef>
        <a:spcAft>
          <a:spcPct val="0"/>
        </a:spcAft>
        <a:defRPr sz="12100">
          <a:solidFill>
            <a:schemeClr val="tx1"/>
          </a:solidFill>
          <a:latin typeface="Calibri" pitchFamily="34" charset="0"/>
          <a:ea typeface="MS PGothic" pitchFamily="34" charset="-128"/>
        </a:defRPr>
      </a:lvl5pPr>
      <a:lvl6pPr marL="457200" algn="ctr" defTabSz="2506663" rtl="0" fontAlgn="base">
        <a:spcBef>
          <a:spcPct val="0"/>
        </a:spcBef>
        <a:spcAft>
          <a:spcPct val="0"/>
        </a:spcAft>
        <a:defRPr sz="12100">
          <a:solidFill>
            <a:schemeClr val="tx1"/>
          </a:solidFill>
          <a:latin typeface="Calibri" pitchFamily="34" charset="0"/>
        </a:defRPr>
      </a:lvl6pPr>
      <a:lvl7pPr marL="914400" algn="ctr" defTabSz="2506663" rtl="0" fontAlgn="base">
        <a:spcBef>
          <a:spcPct val="0"/>
        </a:spcBef>
        <a:spcAft>
          <a:spcPct val="0"/>
        </a:spcAft>
        <a:defRPr sz="12100">
          <a:solidFill>
            <a:schemeClr val="tx1"/>
          </a:solidFill>
          <a:latin typeface="Calibri" pitchFamily="34" charset="0"/>
        </a:defRPr>
      </a:lvl7pPr>
      <a:lvl8pPr marL="1371600" algn="ctr" defTabSz="2506663" rtl="0" fontAlgn="base">
        <a:spcBef>
          <a:spcPct val="0"/>
        </a:spcBef>
        <a:spcAft>
          <a:spcPct val="0"/>
        </a:spcAft>
        <a:defRPr sz="12100">
          <a:solidFill>
            <a:schemeClr val="tx1"/>
          </a:solidFill>
          <a:latin typeface="Calibri" pitchFamily="34" charset="0"/>
        </a:defRPr>
      </a:lvl8pPr>
      <a:lvl9pPr marL="1828800" algn="ctr" defTabSz="2506663" rtl="0" fontAlgn="base">
        <a:spcBef>
          <a:spcPct val="0"/>
        </a:spcBef>
        <a:spcAft>
          <a:spcPct val="0"/>
        </a:spcAft>
        <a:defRPr sz="12100">
          <a:solidFill>
            <a:schemeClr val="tx1"/>
          </a:solidFill>
          <a:latin typeface="Calibri" pitchFamily="34" charset="0"/>
        </a:defRPr>
      </a:lvl9pPr>
    </p:titleStyle>
    <p:bodyStyle>
      <a:lvl1pPr marL="939800" indent="-939800" algn="l" defTabSz="2506663" rtl="0" eaLnBrk="0" fontAlgn="base" hangingPunct="0">
        <a:spcBef>
          <a:spcPct val="20000"/>
        </a:spcBef>
        <a:spcAft>
          <a:spcPct val="0"/>
        </a:spcAft>
        <a:buFont typeface="Arial" panose="020B0604020202020204" pitchFamily="34" charset="0"/>
        <a:buChar char="•"/>
        <a:defRPr sz="8800" kern="1200">
          <a:solidFill>
            <a:schemeClr val="tx1"/>
          </a:solidFill>
          <a:latin typeface="+mn-lt"/>
          <a:ea typeface="MS PGothic" pitchFamily="34" charset="-128"/>
          <a:cs typeface="+mn-cs"/>
        </a:defRPr>
      </a:lvl1pPr>
      <a:lvl2pPr marL="2035175" indent="-782638" algn="l" defTabSz="2506663" rtl="0" eaLnBrk="0" fontAlgn="base" hangingPunct="0">
        <a:spcBef>
          <a:spcPct val="20000"/>
        </a:spcBef>
        <a:spcAft>
          <a:spcPct val="0"/>
        </a:spcAft>
        <a:buFont typeface="Arial" panose="020B0604020202020204" pitchFamily="34" charset="0"/>
        <a:buChar char="–"/>
        <a:defRPr sz="7700" kern="1200">
          <a:solidFill>
            <a:schemeClr val="tx1"/>
          </a:solidFill>
          <a:latin typeface="+mn-lt"/>
          <a:ea typeface="MS PGothic" pitchFamily="34" charset="-128"/>
          <a:cs typeface="+mn-cs"/>
        </a:defRPr>
      </a:lvl2pPr>
      <a:lvl3pPr marL="3132138" indent="-625475" algn="l" defTabSz="2506663" rtl="0" eaLnBrk="0" fontAlgn="base" hangingPunct="0">
        <a:spcBef>
          <a:spcPct val="20000"/>
        </a:spcBef>
        <a:spcAft>
          <a:spcPct val="0"/>
        </a:spcAft>
        <a:buFont typeface="Arial" panose="020B0604020202020204" pitchFamily="34" charset="0"/>
        <a:buChar char="•"/>
        <a:defRPr sz="6600" kern="1200">
          <a:solidFill>
            <a:schemeClr val="tx1"/>
          </a:solidFill>
          <a:latin typeface="+mn-lt"/>
          <a:ea typeface="MS PGothic" pitchFamily="34" charset="-128"/>
          <a:cs typeface="+mn-cs"/>
        </a:defRPr>
      </a:lvl3pPr>
      <a:lvl4pPr marL="4386263" indent="-625475" algn="l" defTabSz="2506663" rtl="0" eaLnBrk="0" fontAlgn="base" hangingPunct="0">
        <a:spcBef>
          <a:spcPct val="20000"/>
        </a:spcBef>
        <a:spcAft>
          <a:spcPct val="0"/>
        </a:spcAft>
        <a:buFont typeface="Arial" panose="020B0604020202020204" pitchFamily="34" charset="0"/>
        <a:buChar char="–"/>
        <a:defRPr sz="5500" kern="1200">
          <a:solidFill>
            <a:schemeClr val="tx1"/>
          </a:solidFill>
          <a:latin typeface="+mn-lt"/>
          <a:ea typeface="MS PGothic" pitchFamily="34" charset="-128"/>
          <a:cs typeface="+mn-cs"/>
        </a:defRPr>
      </a:lvl4pPr>
      <a:lvl5pPr marL="5638800" indent="-625475" algn="l" defTabSz="2506663" rtl="0" eaLnBrk="0" fontAlgn="base" hangingPunct="0">
        <a:spcBef>
          <a:spcPct val="20000"/>
        </a:spcBef>
        <a:spcAft>
          <a:spcPct val="0"/>
        </a:spcAft>
        <a:buFont typeface="Arial" panose="020B0604020202020204" pitchFamily="34" charset="0"/>
        <a:buChar char="»"/>
        <a:defRPr sz="5500" kern="1200">
          <a:solidFill>
            <a:schemeClr val="tx1"/>
          </a:solidFill>
          <a:latin typeface="+mn-lt"/>
          <a:ea typeface="MS PGothic" pitchFamily="34" charset="-128"/>
          <a:cs typeface="+mn-cs"/>
        </a:defRPr>
      </a:lvl5pPr>
      <a:lvl6pPr marL="6893605" indent="-626691" algn="l" defTabSz="2506766"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46988" indent="-626691" algn="l" defTabSz="2506766"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0371" indent="-626691" algn="l" defTabSz="2506766"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3754" indent="-626691" algn="l" defTabSz="2506766"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6766" rtl="0" eaLnBrk="1" latinLnBrk="0" hangingPunct="1">
        <a:defRPr sz="4900" kern="1200">
          <a:solidFill>
            <a:schemeClr val="tx1"/>
          </a:solidFill>
          <a:latin typeface="+mn-lt"/>
          <a:ea typeface="+mn-ea"/>
          <a:cs typeface="+mn-cs"/>
        </a:defRPr>
      </a:lvl1pPr>
      <a:lvl2pPr marL="1253383" algn="l" defTabSz="2506766" rtl="0" eaLnBrk="1" latinLnBrk="0" hangingPunct="1">
        <a:defRPr sz="4900" kern="1200">
          <a:solidFill>
            <a:schemeClr val="tx1"/>
          </a:solidFill>
          <a:latin typeface="+mn-lt"/>
          <a:ea typeface="+mn-ea"/>
          <a:cs typeface="+mn-cs"/>
        </a:defRPr>
      </a:lvl2pPr>
      <a:lvl3pPr marL="2506766" algn="l" defTabSz="2506766" rtl="0" eaLnBrk="1" latinLnBrk="0" hangingPunct="1">
        <a:defRPr sz="4900" kern="1200">
          <a:solidFill>
            <a:schemeClr val="tx1"/>
          </a:solidFill>
          <a:latin typeface="+mn-lt"/>
          <a:ea typeface="+mn-ea"/>
          <a:cs typeface="+mn-cs"/>
        </a:defRPr>
      </a:lvl3pPr>
      <a:lvl4pPr marL="3760148" algn="l" defTabSz="2506766" rtl="0" eaLnBrk="1" latinLnBrk="0" hangingPunct="1">
        <a:defRPr sz="4900" kern="1200">
          <a:solidFill>
            <a:schemeClr val="tx1"/>
          </a:solidFill>
          <a:latin typeface="+mn-lt"/>
          <a:ea typeface="+mn-ea"/>
          <a:cs typeface="+mn-cs"/>
        </a:defRPr>
      </a:lvl4pPr>
      <a:lvl5pPr marL="5013531" algn="l" defTabSz="2506766" rtl="0" eaLnBrk="1" latinLnBrk="0" hangingPunct="1">
        <a:defRPr sz="4900" kern="1200">
          <a:solidFill>
            <a:schemeClr val="tx1"/>
          </a:solidFill>
          <a:latin typeface="+mn-lt"/>
          <a:ea typeface="+mn-ea"/>
          <a:cs typeface="+mn-cs"/>
        </a:defRPr>
      </a:lvl5pPr>
      <a:lvl6pPr marL="6266914" algn="l" defTabSz="2506766" rtl="0" eaLnBrk="1" latinLnBrk="0" hangingPunct="1">
        <a:defRPr sz="4900" kern="1200">
          <a:solidFill>
            <a:schemeClr val="tx1"/>
          </a:solidFill>
          <a:latin typeface="+mn-lt"/>
          <a:ea typeface="+mn-ea"/>
          <a:cs typeface="+mn-cs"/>
        </a:defRPr>
      </a:lvl6pPr>
      <a:lvl7pPr marL="7520297" algn="l" defTabSz="2506766" rtl="0" eaLnBrk="1" latinLnBrk="0" hangingPunct="1">
        <a:defRPr sz="4900" kern="1200">
          <a:solidFill>
            <a:schemeClr val="tx1"/>
          </a:solidFill>
          <a:latin typeface="+mn-lt"/>
          <a:ea typeface="+mn-ea"/>
          <a:cs typeface="+mn-cs"/>
        </a:defRPr>
      </a:lvl7pPr>
      <a:lvl8pPr marL="8773680" algn="l" defTabSz="2506766" rtl="0" eaLnBrk="1" latinLnBrk="0" hangingPunct="1">
        <a:defRPr sz="4900" kern="1200">
          <a:solidFill>
            <a:schemeClr val="tx1"/>
          </a:solidFill>
          <a:latin typeface="+mn-lt"/>
          <a:ea typeface="+mn-ea"/>
          <a:cs typeface="+mn-cs"/>
        </a:defRPr>
      </a:lvl8pPr>
      <a:lvl9pPr marL="10027062" algn="l" defTabSz="2506766"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81CA9B68-BEF7-4AA5-8037-05CD1ED1BA83}"/>
              </a:ext>
            </a:extLst>
          </p:cNvPr>
          <p:cNvSpPr txBox="1"/>
          <p:nvPr/>
        </p:nvSpPr>
        <p:spPr>
          <a:xfrm>
            <a:off x="5772150" y="8820150"/>
            <a:ext cx="2644049" cy="36988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sp>
        <p:nvSpPr>
          <p:cNvPr id="5" name="Rounded Rectangle 4"/>
          <p:cNvSpPr/>
          <p:nvPr/>
        </p:nvSpPr>
        <p:spPr>
          <a:xfrm>
            <a:off x="193829" y="135139"/>
            <a:ext cx="26865482" cy="2819400"/>
          </a:xfrm>
          <a:prstGeom prst="roundRect">
            <a:avLst/>
          </a:prstGeom>
          <a:solidFill>
            <a:schemeClr val="tx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dirty="0">
              <a:solidFill>
                <a:schemeClr val="bg1"/>
              </a:solidFill>
              <a:latin typeface="Trebuchet MS" charset="0"/>
              <a:ea typeface="Trebuchet MS" charset="0"/>
              <a:cs typeface="Trebuchet MS" charset="0"/>
            </a:endParaRPr>
          </a:p>
          <a:p>
            <a:pPr algn="ctr"/>
            <a:endParaRPr lang="en-US" sz="3200" dirty="0">
              <a:solidFill>
                <a:schemeClr val="bg1"/>
              </a:solidFill>
              <a:latin typeface="Trebuchet MS" charset="0"/>
              <a:ea typeface="Trebuchet MS" charset="0"/>
              <a:cs typeface="Trebuchet MS" charset="0"/>
            </a:endParaRPr>
          </a:p>
          <a:p>
            <a:pPr algn="ctr"/>
            <a:r>
              <a:rPr lang="en-US" sz="4000" b="1" dirty="0">
                <a:solidFill>
                  <a:schemeClr val="bg1"/>
                </a:solidFill>
                <a:latin typeface="Trebuchet MS" charset="0"/>
                <a:ea typeface="Trebuchet MS" charset="0"/>
                <a:cs typeface="Trebuchet MS" charset="0"/>
              </a:rPr>
              <a:t>  </a:t>
            </a:r>
          </a:p>
        </p:txBody>
      </p:sp>
      <p:pic>
        <p:nvPicPr>
          <p:cNvPr id="4" name="Picture 3"/>
          <p:cNvPicPr>
            <a:picLocks noChangeAspect="1"/>
          </p:cNvPicPr>
          <p:nvPr/>
        </p:nvPicPr>
        <p:blipFill>
          <a:blip r:embed="rId3"/>
          <a:stretch>
            <a:fillRect/>
          </a:stretch>
        </p:blipFill>
        <p:spPr>
          <a:xfrm>
            <a:off x="571500" y="190500"/>
            <a:ext cx="2080655" cy="2753299"/>
          </a:xfrm>
          <a:prstGeom prst="rect">
            <a:avLst/>
          </a:prstGeom>
        </p:spPr>
      </p:pic>
      <p:sp>
        <p:nvSpPr>
          <p:cNvPr id="24" name="TextBox 23">
            <a:extLst>
              <a:ext uri="{FF2B5EF4-FFF2-40B4-BE49-F238E27FC236}">
                <a16:creationId xmlns:a16="http://schemas.microsoft.com/office/drawing/2014/main" id="{72B32191-222B-4D59-AD0C-BA8B46473540}"/>
              </a:ext>
            </a:extLst>
          </p:cNvPr>
          <p:cNvSpPr txBox="1"/>
          <p:nvPr/>
        </p:nvSpPr>
        <p:spPr>
          <a:xfrm>
            <a:off x="2559565" y="396922"/>
            <a:ext cx="22278975" cy="230832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600" b="1" dirty="0">
                <a:solidFill>
                  <a:schemeClr val="bg1"/>
                </a:solidFill>
              </a:rPr>
              <a:t>Effects of Dry Needling on Muscle Spasticity in Adults with Neurological Disorders: </a:t>
            </a:r>
          </a:p>
          <a:p>
            <a:pPr algn="ctr"/>
            <a:r>
              <a:rPr lang="en-US" sz="3600" b="1" dirty="0">
                <a:solidFill>
                  <a:schemeClr val="bg1"/>
                </a:solidFill>
              </a:rPr>
              <a:t>A Systematic Review</a:t>
            </a:r>
            <a:r>
              <a:rPr lang="en-US" sz="4400" b="1" dirty="0">
                <a:solidFill>
                  <a:schemeClr val="bg1"/>
                </a:solidFill>
                <a:latin typeface="Trebuchet MS"/>
                <a:cs typeface="Segoe UI"/>
              </a:rPr>
              <a:t> </a:t>
            </a:r>
            <a:endParaRPr lang="en-US" sz="4400" dirty="0">
              <a:solidFill>
                <a:schemeClr val="bg1"/>
              </a:solidFill>
              <a:latin typeface="MS PGothic"/>
              <a:cs typeface="Segoe UI"/>
            </a:endParaRPr>
          </a:p>
          <a:p>
            <a:pPr algn="ctr"/>
            <a:r>
              <a:rPr lang="en-US" sz="3200" dirty="0">
                <a:solidFill>
                  <a:schemeClr val="bg1"/>
                </a:solidFill>
                <a:latin typeface="Trebuchet MS"/>
                <a:cs typeface="Segoe UI"/>
              </a:rPr>
              <a:t>Rebecca Oliveira, SPT, ATC; Alyssa Piranio, SPT; Conor Coughlan, SPT; Thomas J. MacDonald, SPT;</a:t>
            </a:r>
            <a:r>
              <a:rPr lang="it-IT" sz="3200" dirty="0">
                <a:solidFill>
                  <a:schemeClr val="bg1"/>
                </a:solidFill>
                <a:latin typeface="Trebuchet MS"/>
                <a:cs typeface="Segoe UI"/>
              </a:rPr>
              <a:t> Anthony Fiorindo Carusotto, PT, DPT; </a:t>
            </a:r>
            <a:r>
              <a:rPr lang="fi-FI" sz="3200" dirty="0">
                <a:solidFill>
                  <a:schemeClr val="bg1"/>
                </a:solidFill>
                <a:latin typeface="Trebuchet MS"/>
                <a:cs typeface="Segoe UI"/>
              </a:rPr>
              <a:t>Renee M. Hakim, PT, PhD;</a:t>
            </a:r>
            <a:r>
              <a:rPr lang="en-US" sz="3200" dirty="0">
                <a:solidFill>
                  <a:schemeClr val="bg1"/>
                </a:solidFill>
                <a:latin typeface="Trebuchet MS"/>
                <a:cs typeface="Segoe UI"/>
              </a:rPr>
              <a:t> Department of Physical Therapy, The University of Scranton, Scranton, PA</a:t>
            </a:r>
          </a:p>
        </p:txBody>
      </p:sp>
      <p:pic>
        <p:nvPicPr>
          <p:cNvPr id="25" name="Picture 24">
            <a:extLst>
              <a:ext uri="{FF2B5EF4-FFF2-40B4-BE49-F238E27FC236}">
                <a16:creationId xmlns:a16="http://schemas.microsoft.com/office/drawing/2014/main" id="{7D006B62-F451-4B9A-85F0-F00A2093EF7E}"/>
              </a:ext>
            </a:extLst>
          </p:cNvPr>
          <p:cNvPicPr>
            <a:picLocks noChangeAspect="1"/>
          </p:cNvPicPr>
          <p:nvPr/>
        </p:nvPicPr>
        <p:blipFill>
          <a:blip r:embed="rId3"/>
          <a:stretch>
            <a:fillRect/>
          </a:stretch>
        </p:blipFill>
        <p:spPr>
          <a:xfrm>
            <a:off x="24745950" y="180213"/>
            <a:ext cx="2080655" cy="2753299"/>
          </a:xfrm>
          <a:prstGeom prst="rect">
            <a:avLst/>
          </a:prstGeom>
        </p:spPr>
      </p:pic>
      <p:sp>
        <p:nvSpPr>
          <p:cNvPr id="26" name="Rectangle: Rounded Corners 25">
            <a:extLst>
              <a:ext uri="{FF2B5EF4-FFF2-40B4-BE49-F238E27FC236}">
                <a16:creationId xmlns:a16="http://schemas.microsoft.com/office/drawing/2014/main" id="{59240A26-DD82-4C4D-974C-9C828CD61710}"/>
              </a:ext>
            </a:extLst>
          </p:cNvPr>
          <p:cNvSpPr/>
          <p:nvPr/>
        </p:nvSpPr>
        <p:spPr>
          <a:xfrm>
            <a:off x="8837409" y="3090881"/>
            <a:ext cx="9659002" cy="668335"/>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2E6369E3-17FF-4D2D-A696-35262C0C6105}"/>
              </a:ext>
            </a:extLst>
          </p:cNvPr>
          <p:cNvSpPr txBox="1"/>
          <p:nvPr/>
        </p:nvSpPr>
        <p:spPr>
          <a:xfrm>
            <a:off x="10877393" y="3164075"/>
            <a:ext cx="5618219" cy="52322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dirty="0">
                <a:solidFill>
                  <a:srgbClr val="000000"/>
                </a:solidFill>
                <a:ea typeface="Verdana"/>
                <a:cs typeface="Verdana"/>
              </a:rPr>
              <a:t>OXFORD SCORES</a:t>
            </a:r>
          </a:p>
        </p:txBody>
      </p:sp>
      <p:sp>
        <p:nvSpPr>
          <p:cNvPr id="28" name="Rectangle: Rounded Corners 27">
            <a:extLst>
              <a:ext uri="{FF2B5EF4-FFF2-40B4-BE49-F238E27FC236}">
                <a16:creationId xmlns:a16="http://schemas.microsoft.com/office/drawing/2014/main" id="{8EE08E07-2E96-4B64-9B2D-D22837393D06}"/>
              </a:ext>
            </a:extLst>
          </p:cNvPr>
          <p:cNvSpPr/>
          <p:nvPr/>
        </p:nvSpPr>
        <p:spPr>
          <a:xfrm>
            <a:off x="277432" y="3096134"/>
            <a:ext cx="8248166" cy="65035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Rounded Corners 28">
            <a:extLst>
              <a:ext uri="{FF2B5EF4-FFF2-40B4-BE49-F238E27FC236}">
                <a16:creationId xmlns:a16="http://schemas.microsoft.com/office/drawing/2014/main" id="{93BAA9F3-0418-4DB9-AE72-C5A45252E95E}"/>
              </a:ext>
            </a:extLst>
          </p:cNvPr>
          <p:cNvSpPr/>
          <p:nvPr/>
        </p:nvSpPr>
        <p:spPr>
          <a:xfrm>
            <a:off x="18889838" y="3094634"/>
            <a:ext cx="8028612" cy="657356"/>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Rounded Corners 30">
            <a:extLst>
              <a:ext uri="{FF2B5EF4-FFF2-40B4-BE49-F238E27FC236}">
                <a16:creationId xmlns:a16="http://schemas.microsoft.com/office/drawing/2014/main" id="{306F2B3D-EC3A-4D10-810D-621321EBB77F}"/>
              </a:ext>
            </a:extLst>
          </p:cNvPr>
          <p:cNvSpPr/>
          <p:nvPr/>
        </p:nvSpPr>
        <p:spPr>
          <a:xfrm>
            <a:off x="252103" y="7368575"/>
            <a:ext cx="8265652" cy="639266"/>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2" name="Rectangle: Rounded Corners 31">
            <a:extLst>
              <a:ext uri="{FF2B5EF4-FFF2-40B4-BE49-F238E27FC236}">
                <a16:creationId xmlns:a16="http://schemas.microsoft.com/office/drawing/2014/main" id="{4E33692C-4759-4891-8B72-83BC3670303B}"/>
              </a:ext>
            </a:extLst>
          </p:cNvPr>
          <p:cNvSpPr/>
          <p:nvPr/>
        </p:nvSpPr>
        <p:spPr>
          <a:xfrm>
            <a:off x="18905690" y="10482212"/>
            <a:ext cx="8005341" cy="710060"/>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Rounded Corners 32">
            <a:extLst>
              <a:ext uri="{FF2B5EF4-FFF2-40B4-BE49-F238E27FC236}">
                <a16:creationId xmlns:a16="http://schemas.microsoft.com/office/drawing/2014/main" id="{DE8DB900-4054-47B9-AD1B-6C4F42DD9192}"/>
              </a:ext>
            </a:extLst>
          </p:cNvPr>
          <p:cNvSpPr/>
          <p:nvPr/>
        </p:nvSpPr>
        <p:spPr>
          <a:xfrm>
            <a:off x="18904661" y="7357122"/>
            <a:ext cx="7985490" cy="710060"/>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Rounded Corners 33">
            <a:extLst>
              <a:ext uri="{FF2B5EF4-FFF2-40B4-BE49-F238E27FC236}">
                <a16:creationId xmlns:a16="http://schemas.microsoft.com/office/drawing/2014/main" id="{5A593C7A-CB7F-4536-AFA7-F03AC4AEC8E4}"/>
              </a:ext>
            </a:extLst>
          </p:cNvPr>
          <p:cNvSpPr/>
          <p:nvPr/>
        </p:nvSpPr>
        <p:spPr>
          <a:xfrm>
            <a:off x="8849489" y="9536110"/>
            <a:ext cx="9688500" cy="735698"/>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149B08F8-5EF9-4270-A036-62DB4BA4715C}"/>
              </a:ext>
            </a:extLst>
          </p:cNvPr>
          <p:cNvSpPr txBox="1"/>
          <p:nvPr/>
        </p:nvSpPr>
        <p:spPr>
          <a:xfrm>
            <a:off x="11485570" y="9667063"/>
            <a:ext cx="4362680" cy="52322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dirty="0">
                <a:solidFill>
                  <a:srgbClr val="000000"/>
                </a:solidFill>
              </a:rPr>
              <a:t>RESULTS</a:t>
            </a:r>
            <a:endParaRPr lang="en-US" sz="2800" dirty="0">
              <a:solidFill>
                <a:srgbClr val="000000"/>
              </a:solidFill>
              <a:ea typeface="Verdana"/>
              <a:cs typeface="Verdana"/>
            </a:endParaRPr>
          </a:p>
        </p:txBody>
      </p:sp>
      <p:sp>
        <p:nvSpPr>
          <p:cNvPr id="36" name="TextBox 35">
            <a:extLst>
              <a:ext uri="{FF2B5EF4-FFF2-40B4-BE49-F238E27FC236}">
                <a16:creationId xmlns:a16="http://schemas.microsoft.com/office/drawing/2014/main" id="{6D5C6D03-D222-4165-8F61-5C14806CD6E6}"/>
              </a:ext>
            </a:extLst>
          </p:cNvPr>
          <p:cNvSpPr txBox="1"/>
          <p:nvPr/>
        </p:nvSpPr>
        <p:spPr>
          <a:xfrm>
            <a:off x="946684" y="3152634"/>
            <a:ext cx="6923144" cy="52322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dirty="0">
                <a:solidFill>
                  <a:srgbClr val="000000"/>
                </a:solidFill>
              </a:rPr>
              <a:t>INTRODUCTION &amp; </a:t>
            </a:r>
            <a:r>
              <a:rPr lang="en-US" sz="2800" b="1" dirty="0">
                <a:solidFill>
                  <a:srgbClr val="000000"/>
                </a:solidFill>
                <a:ea typeface="Verdana"/>
                <a:cs typeface="Verdana"/>
              </a:rPr>
              <a:t>PURPOSE</a:t>
            </a:r>
            <a:endParaRPr lang="en-US" sz="2800" dirty="0">
              <a:solidFill>
                <a:srgbClr val="000000"/>
              </a:solidFill>
              <a:ea typeface="Verdana"/>
              <a:cs typeface="Verdana"/>
            </a:endParaRPr>
          </a:p>
        </p:txBody>
      </p:sp>
      <p:sp>
        <p:nvSpPr>
          <p:cNvPr id="37" name="TextBox 36">
            <a:extLst>
              <a:ext uri="{FF2B5EF4-FFF2-40B4-BE49-F238E27FC236}">
                <a16:creationId xmlns:a16="http://schemas.microsoft.com/office/drawing/2014/main" id="{5EF89C4D-0185-4CC9-AEAE-31050DB2AB14}"/>
              </a:ext>
            </a:extLst>
          </p:cNvPr>
          <p:cNvSpPr txBox="1"/>
          <p:nvPr/>
        </p:nvSpPr>
        <p:spPr>
          <a:xfrm>
            <a:off x="2814120" y="6306242"/>
            <a:ext cx="3800820" cy="52322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US" sz="2800" b="1" dirty="0">
              <a:solidFill>
                <a:srgbClr val="000000"/>
              </a:solidFill>
              <a:ea typeface="Verdana"/>
              <a:cs typeface="Verdana"/>
            </a:endParaRPr>
          </a:p>
        </p:txBody>
      </p:sp>
      <p:sp>
        <p:nvSpPr>
          <p:cNvPr id="38" name="TextBox 37">
            <a:extLst>
              <a:ext uri="{FF2B5EF4-FFF2-40B4-BE49-F238E27FC236}">
                <a16:creationId xmlns:a16="http://schemas.microsoft.com/office/drawing/2014/main" id="{5AD47944-8797-4C02-980D-42FFE652FEE6}"/>
              </a:ext>
            </a:extLst>
          </p:cNvPr>
          <p:cNvSpPr txBox="1"/>
          <p:nvPr/>
        </p:nvSpPr>
        <p:spPr>
          <a:xfrm>
            <a:off x="2302741" y="7428475"/>
            <a:ext cx="4164376" cy="52322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dirty="0">
                <a:solidFill>
                  <a:srgbClr val="000000"/>
                </a:solidFill>
                <a:ea typeface="Verdana"/>
                <a:cs typeface="Verdana"/>
              </a:rPr>
              <a:t>METHODS</a:t>
            </a:r>
            <a:endParaRPr lang="en-US" sz="2800" dirty="0">
              <a:solidFill>
                <a:srgbClr val="000000"/>
              </a:solidFill>
              <a:ea typeface="Verdana"/>
              <a:cs typeface="Verdana"/>
            </a:endParaRPr>
          </a:p>
        </p:txBody>
      </p:sp>
      <p:sp>
        <p:nvSpPr>
          <p:cNvPr id="41" name="TextBox 40">
            <a:extLst>
              <a:ext uri="{FF2B5EF4-FFF2-40B4-BE49-F238E27FC236}">
                <a16:creationId xmlns:a16="http://schemas.microsoft.com/office/drawing/2014/main" id="{9093C5B7-7C02-40E3-8698-108D94B4EA00}"/>
              </a:ext>
            </a:extLst>
          </p:cNvPr>
          <p:cNvSpPr txBox="1"/>
          <p:nvPr/>
        </p:nvSpPr>
        <p:spPr>
          <a:xfrm>
            <a:off x="20922519" y="3180609"/>
            <a:ext cx="3999123" cy="52322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dirty="0">
                <a:solidFill>
                  <a:srgbClr val="000000"/>
                </a:solidFill>
              </a:rPr>
              <a:t>CONCLUSION</a:t>
            </a:r>
            <a:endParaRPr lang="en-US" sz="2800" b="1" dirty="0">
              <a:solidFill>
                <a:srgbClr val="000000"/>
              </a:solidFill>
              <a:ea typeface="Verdana"/>
              <a:cs typeface="Verdana"/>
            </a:endParaRPr>
          </a:p>
        </p:txBody>
      </p:sp>
      <p:sp>
        <p:nvSpPr>
          <p:cNvPr id="42" name="TextBox 41">
            <a:extLst>
              <a:ext uri="{FF2B5EF4-FFF2-40B4-BE49-F238E27FC236}">
                <a16:creationId xmlns:a16="http://schemas.microsoft.com/office/drawing/2014/main" id="{C59F436F-52DF-4BDF-93EB-71CA7ADCBAAB}"/>
              </a:ext>
            </a:extLst>
          </p:cNvPr>
          <p:cNvSpPr txBox="1"/>
          <p:nvPr/>
        </p:nvSpPr>
        <p:spPr>
          <a:xfrm>
            <a:off x="19658437" y="7464052"/>
            <a:ext cx="6477936" cy="52322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dirty="0">
                <a:solidFill>
                  <a:srgbClr val="000000"/>
                </a:solidFill>
              </a:rPr>
              <a:t>CLINICAL RELEVANCE</a:t>
            </a:r>
            <a:endParaRPr lang="en-US" sz="2800" b="1" dirty="0">
              <a:solidFill>
                <a:srgbClr val="000000"/>
              </a:solidFill>
              <a:ea typeface="Verdana"/>
              <a:cs typeface="Verdana"/>
            </a:endParaRPr>
          </a:p>
        </p:txBody>
      </p:sp>
      <p:sp>
        <p:nvSpPr>
          <p:cNvPr id="43" name="TextBox 42">
            <a:extLst>
              <a:ext uri="{FF2B5EF4-FFF2-40B4-BE49-F238E27FC236}">
                <a16:creationId xmlns:a16="http://schemas.microsoft.com/office/drawing/2014/main" id="{379A01B3-27B8-45B9-BEE6-9FD9D3D4ECFE}"/>
              </a:ext>
            </a:extLst>
          </p:cNvPr>
          <p:cNvSpPr txBox="1"/>
          <p:nvPr/>
        </p:nvSpPr>
        <p:spPr>
          <a:xfrm>
            <a:off x="21286075" y="10598771"/>
            <a:ext cx="3272010" cy="52322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dirty="0">
                <a:solidFill>
                  <a:srgbClr val="000000"/>
                </a:solidFill>
              </a:rPr>
              <a:t>REFERENCES</a:t>
            </a:r>
            <a:endParaRPr lang="en-US" sz="2800" b="1" dirty="0">
              <a:solidFill>
                <a:srgbClr val="000000"/>
              </a:solidFill>
              <a:ea typeface="Verdana"/>
              <a:cs typeface="Verdana"/>
            </a:endParaRPr>
          </a:p>
        </p:txBody>
      </p:sp>
      <p:sp>
        <p:nvSpPr>
          <p:cNvPr id="44" name="Rectangle 43">
            <a:extLst>
              <a:ext uri="{FF2B5EF4-FFF2-40B4-BE49-F238E27FC236}">
                <a16:creationId xmlns:a16="http://schemas.microsoft.com/office/drawing/2014/main" id="{56234A26-6A67-4EA1-A720-93F3C0198FDF}"/>
              </a:ext>
            </a:extLst>
          </p:cNvPr>
          <p:cNvSpPr/>
          <p:nvPr/>
        </p:nvSpPr>
        <p:spPr>
          <a:xfrm>
            <a:off x="18967413" y="11321856"/>
            <a:ext cx="7985490" cy="4958312"/>
          </a:xfrm>
          <a:prstGeom prst="rect">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solidFill>
                <a:schemeClr val="bg1"/>
              </a:solidFill>
            </a:endParaRPr>
          </a:p>
        </p:txBody>
      </p:sp>
      <p:sp>
        <p:nvSpPr>
          <p:cNvPr id="45" name="TextBox 44">
            <a:extLst>
              <a:ext uri="{FF2B5EF4-FFF2-40B4-BE49-F238E27FC236}">
                <a16:creationId xmlns:a16="http://schemas.microsoft.com/office/drawing/2014/main" id="{2E80A731-FB68-4A0A-B36B-48FAE1B7B159}"/>
              </a:ext>
            </a:extLst>
          </p:cNvPr>
          <p:cNvSpPr txBox="1"/>
          <p:nvPr/>
        </p:nvSpPr>
        <p:spPr>
          <a:xfrm>
            <a:off x="19057143" y="10798636"/>
            <a:ext cx="7932960" cy="39241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AutoNum type="arabicPeriod"/>
            </a:pPr>
            <a:endParaRPr lang="en-US" sz="1950" dirty="0">
              <a:solidFill>
                <a:srgbClr val="000000"/>
              </a:solidFill>
              <a:latin typeface="Trebuchet MS"/>
              <a:ea typeface="Verdana"/>
              <a:cs typeface="Verdana"/>
            </a:endParaRPr>
          </a:p>
        </p:txBody>
      </p:sp>
      <p:sp>
        <p:nvSpPr>
          <p:cNvPr id="2" name="Rectangle 1">
            <a:extLst>
              <a:ext uri="{FF2B5EF4-FFF2-40B4-BE49-F238E27FC236}">
                <a16:creationId xmlns:a16="http://schemas.microsoft.com/office/drawing/2014/main" id="{FA2E99B7-43E7-411D-ADF6-89A7B1218109}"/>
              </a:ext>
            </a:extLst>
          </p:cNvPr>
          <p:cNvSpPr/>
          <p:nvPr/>
        </p:nvSpPr>
        <p:spPr>
          <a:xfrm>
            <a:off x="18904661" y="8145484"/>
            <a:ext cx="8008762" cy="2218240"/>
          </a:xfrm>
          <a:prstGeom prst="rect">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7589838" algn="l"/>
              </a:tabLst>
            </a:pPr>
            <a:endParaRPr lang="en-US" sz="1900" dirty="0">
              <a:solidFill>
                <a:schemeClr val="bg1"/>
              </a:solidFill>
              <a:latin typeface="Trebuchet MS" panose="020B0603020202020204" pitchFamily="34" charset="0"/>
            </a:endParaRPr>
          </a:p>
        </p:txBody>
      </p:sp>
      <p:sp>
        <p:nvSpPr>
          <p:cNvPr id="3" name="TextBox 2">
            <a:extLst>
              <a:ext uri="{FF2B5EF4-FFF2-40B4-BE49-F238E27FC236}">
                <a16:creationId xmlns:a16="http://schemas.microsoft.com/office/drawing/2014/main" id="{ABA274E2-C60D-4451-A712-FE01C672EB7F}"/>
              </a:ext>
            </a:extLst>
          </p:cNvPr>
          <p:cNvSpPr txBox="1"/>
          <p:nvPr/>
        </p:nvSpPr>
        <p:spPr>
          <a:xfrm>
            <a:off x="19057143" y="7561933"/>
            <a:ext cx="7915275" cy="41549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100" dirty="0">
              <a:solidFill>
                <a:srgbClr val="000000"/>
              </a:solidFill>
              <a:latin typeface="Trebuchet MS"/>
              <a:ea typeface="Verdana"/>
              <a:cs typeface="Verdana"/>
            </a:endParaRPr>
          </a:p>
        </p:txBody>
      </p:sp>
      <p:sp>
        <p:nvSpPr>
          <p:cNvPr id="6" name="Rectangle 5">
            <a:extLst>
              <a:ext uri="{FF2B5EF4-FFF2-40B4-BE49-F238E27FC236}">
                <a16:creationId xmlns:a16="http://schemas.microsoft.com/office/drawing/2014/main" id="{0011B3E5-3A17-4141-A1A0-25EB10F043E9}"/>
              </a:ext>
            </a:extLst>
          </p:cNvPr>
          <p:cNvSpPr/>
          <p:nvPr/>
        </p:nvSpPr>
        <p:spPr>
          <a:xfrm>
            <a:off x="18904662" y="3881683"/>
            <a:ext cx="8008762" cy="3385688"/>
          </a:xfrm>
          <a:prstGeom prst="rect">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1900" dirty="0">
              <a:solidFill>
                <a:schemeClr val="bg1"/>
              </a:solidFill>
              <a:latin typeface="Trebuchet MS" panose="020B0603020202020204" pitchFamily="34" charset="0"/>
            </a:endParaRPr>
          </a:p>
        </p:txBody>
      </p:sp>
      <p:sp>
        <p:nvSpPr>
          <p:cNvPr id="7" name="TextBox 6">
            <a:extLst>
              <a:ext uri="{FF2B5EF4-FFF2-40B4-BE49-F238E27FC236}">
                <a16:creationId xmlns:a16="http://schemas.microsoft.com/office/drawing/2014/main" id="{1556A093-C253-4C26-B277-B5544C9CC9AC}"/>
              </a:ext>
            </a:extLst>
          </p:cNvPr>
          <p:cNvSpPr txBox="1"/>
          <p:nvPr/>
        </p:nvSpPr>
        <p:spPr>
          <a:xfrm>
            <a:off x="19240456" y="2306663"/>
            <a:ext cx="7832935" cy="41549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100" dirty="0">
              <a:solidFill>
                <a:srgbClr val="000000"/>
              </a:solidFill>
              <a:latin typeface="Trebuchet MS"/>
              <a:ea typeface="Verdana"/>
              <a:cs typeface="Verdana"/>
            </a:endParaRPr>
          </a:p>
        </p:txBody>
      </p:sp>
      <p:sp>
        <p:nvSpPr>
          <p:cNvPr id="8" name="Rectangle 7">
            <a:extLst>
              <a:ext uri="{FF2B5EF4-FFF2-40B4-BE49-F238E27FC236}">
                <a16:creationId xmlns:a16="http://schemas.microsoft.com/office/drawing/2014/main" id="{6C522626-819A-430E-ABEE-80AC54EFA7C1}"/>
              </a:ext>
            </a:extLst>
          </p:cNvPr>
          <p:cNvSpPr/>
          <p:nvPr/>
        </p:nvSpPr>
        <p:spPr>
          <a:xfrm>
            <a:off x="8896405" y="10352884"/>
            <a:ext cx="9594668" cy="5021796"/>
          </a:xfrm>
          <a:prstGeom prst="rect">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D1926200-500F-4266-B810-8F1C1C7E3107}"/>
              </a:ext>
            </a:extLst>
          </p:cNvPr>
          <p:cNvSpPr txBox="1"/>
          <p:nvPr/>
        </p:nvSpPr>
        <p:spPr>
          <a:xfrm>
            <a:off x="9313125" y="10431250"/>
            <a:ext cx="8761227" cy="477053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1900" dirty="0">
                <a:solidFill>
                  <a:schemeClr val="bg1"/>
                </a:solidFill>
                <a:latin typeface="Trebuchet MS" panose="020B0603020202020204" pitchFamily="34" charset="0"/>
              </a:rPr>
              <a:t>564 articles were screened for eligibility. After detailed appraisal, 10 articles met selection criteria: 5 case reports, 1 case series, 1 pretest-posttest cohort study, and 3 RCTs. Levels of evidence ranged from 2-5. Sample sizes ranged from 1 to 34 subjects (120 total), mean age ranging from 48-62 years old with 119 participants having had a CVA, and 1 with a ependymoma brain tumor. Treatment parameters varied widely with durations ranging from a single session to 9 sessions of DN and follow-up ranging from one day to 30 days post intervention. No adverse events were reported. Primary outcome measures for spasticity included: Modified Modified Ashworth Scale,</a:t>
            </a:r>
            <a:r>
              <a:rPr lang="en-US" sz="1900" baseline="30000" dirty="0">
                <a:solidFill>
                  <a:schemeClr val="bg1"/>
                </a:solidFill>
                <a:latin typeface="Trebuchet MS" panose="020B0603020202020204" pitchFamily="34" charset="0"/>
              </a:rPr>
              <a:t>6,10,</a:t>
            </a:r>
            <a:r>
              <a:rPr lang="en-US" sz="1900" dirty="0">
                <a:solidFill>
                  <a:schemeClr val="bg1"/>
                </a:solidFill>
                <a:latin typeface="Trebuchet MS" panose="020B0603020202020204" pitchFamily="34" charset="0"/>
              </a:rPr>
              <a:t> Modified Ashworth Scale,</a:t>
            </a:r>
            <a:r>
              <a:rPr lang="en-US" sz="1900" baseline="30000" dirty="0">
                <a:solidFill>
                  <a:schemeClr val="bg1"/>
                </a:solidFill>
                <a:latin typeface="Trebuchet MS" panose="020B0603020202020204" pitchFamily="34" charset="0"/>
              </a:rPr>
              <a:t>1-3,5,7,11</a:t>
            </a:r>
            <a:r>
              <a:rPr lang="en-US" sz="1900" dirty="0">
                <a:solidFill>
                  <a:schemeClr val="bg1"/>
                </a:solidFill>
                <a:latin typeface="Trebuchet MS" panose="020B0603020202020204" pitchFamily="34" charset="0"/>
              </a:rPr>
              <a:t> H-reflex,</a:t>
            </a:r>
            <a:r>
              <a:rPr lang="en-US" sz="1900" baseline="30000" dirty="0">
                <a:solidFill>
                  <a:schemeClr val="bg1"/>
                </a:solidFill>
                <a:latin typeface="Trebuchet MS" panose="020B0603020202020204" pitchFamily="34" charset="0"/>
              </a:rPr>
              <a:t>2</a:t>
            </a:r>
            <a:r>
              <a:rPr lang="en-US" sz="1900" dirty="0">
                <a:solidFill>
                  <a:schemeClr val="bg1"/>
                </a:solidFill>
                <a:latin typeface="Trebuchet MS" panose="020B0603020202020204" pitchFamily="34" charset="0"/>
              </a:rPr>
              <a:t> Hmax/</a:t>
            </a:r>
            <a:r>
              <a:rPr lang="en-US" sz="1900" dirty="0" err="1">
                <a:solidFill>
                  <a:schemeClr val="bg1"/>
                </a:solidFill>
                <a:latin typeface="Trebuchet MS" panose="020B0603020202020204" pitchFamily="34" charset="0"/>
              </a:rPr>
              <a:t>Mmax</a:t>
            </a:r>
            <a:r>
              <a:rPr lang="en-US" sz="1900" dirty="0">
                <a:solidFill>
                  <a:schemeClr val="bg1"/>
                </a:solidFill>
                <a:latin typeface="Trebuchet MS" panose="020B0603020202020204" pitchFamily="34" charset="0"/>
              </a:rPr>
              <a:t> ratio,</a:t>
            </a:r>
            <a:r>
              <a:rPr lang="en-US" sz="1900" baseline="30000" dirty="0">
                <a:solidFill>
                  <a:schemeClr val="bg1"/>
                </a:solidFill>
                <a:latin typeface="Trebuchet MS" panose="020B0603020202020204" pitchFamily="34" charset="0"/>
              </a:rPr>
              <a:t>2,3</a:t>
            </a:r>
            <a:r>
              <a:rPr lang="en-US" sz="1900" dirty="0">
                <a:solidFill>
                  <a:schemeClr val="bg1"/>
                </a:solidFill>
                <a:latin typeface="Trebuchet MS" panose="020B0603020202020204" pitchFamily="34" charset="0"/>
              </a:rPr>
              <a:t> and tensiomyography.</a:t>
            </a:r>
            <a:r>
              <a:rPr lang="en-US" sz="1900" baseline="30000" dirty="0">
                <a:solidFill>
                  <a:schemeClr val="bg1"/>
                </a:solidFill>
                <a:latin typeface="Trebuchet MS" panose="020B0603020202020204" pitchFamily="34" charset="0"/>
              </a:rPr>
              <a:t>9</a:t>
            </a:r>
            <a:r>
              <a:rPr lang="en-US" sz="1900" dirty="0">
                <a:solidFill>
                  <a:schemeClr val="bg1"/>
                </a:solidFill>
                <a:latin typeface="Trebuchet MS" panose="020B0603020202020204" pitchFamily="34" charset="0"/>
              </a:rPr>
              <a:t> All studies reported reductions in spasticity with 5 studies finding statistically significant improvements.</a:t>
            </a:r>
            <a:r>
              <a:rPr lang="en-US" sz="1900" baseline="30000" dirty="0">
                <a:solidFill>
                  <a:schemeClr val="bg1"/>
                </a:solidFill>
                <a:latin typeface="Trebuchet MS" panose="020B0603020202020204" pitchFamily="34" charset="0"/>
              </a:rPr>
              <a:t>1,3,5-7</a:t>
            </a:r>
            <a:r>
              <a:rPr lang="en-US" sz="1900" dirty="0">
                <a:solidFill>
                  <a:schemeClr val="bg1"/>
                </a:solidFill>
                <a:latin typeface="Trebuchet MS" panose="020B0603020202020204" pitchFamily="34" charset="0"/>
              </a:rPr>
              <a:t> Secondary outcomes were reported with improvements at the impairment level which included muscle length,</a:t>
            </a:r>
            <a:r>
              <a:rPr lang="en-US" sz="1900" baseline="30000" dirty="0">
                <a:solidFill>
                  <a:schemeClr val="bg1"/>
                </a:solidFill>
                <a:latin typeface="Trebuchet MS" panose="020B0603020202020204" pitchFamily="34" charset="0"/>
              </a:rPr>
              <a:t>7</a:t>
            </a:r>
            <a:r>
              <a:rPr lang="en-US" sz="1900" dirty="0">
                <a:solidFill>
                  <a:schemeClr val="bg1"/>
                </a:solidFill>
                <a:latin typeface="Trebuchet MS" panose="020B0603020202020204" pitchFamily="34" charset="0"/>
              </a:rPr>
              <a:t> range of motion,</a:t>
            </a:r>
            <a:r>
              <a:rPr lang="en-US" sz="1900" baseline="30000" dirty="0">
                <a:solidFill>
                  <a:schemeClr val="bg1"/>
                </a:solidFill>
                <a:latin typeface="Trebuchet MS" panose="020B0603020202020204" pitchFamily="34" charset="0"/>
              </a:rPr>
              <a:t>2,3,5,10,11</a:t>
            </a:r>
            <a:r>
              <a:rPr lang="en-US" sz="1900" dirty="0">
                <a:solidFill>
                  <a:schemeClr val="bg1"/>
                </a:solidFill>
                <a:latin typeface="Trebuchet MS" panose="020B0603020202020204" pitchFamily="34" charset="0"/>
              </a:rPr>
              <a:t> pain,</a:t>
            </a:r>
            <a:r>
              <a:rPr lang="en-US" sz="1900" baseline="30000" dirty="0">
                <a:solidFill>
                  <a:schemeClr val="bg1"/>
                </a:solidFill>
                <a:latin typeface="Trebuchet MS" panose="020B0603020202020204" pitchFamily="34" charset="0"/>
              </a:rPr>
              <a:t>5,6</a:t>
            </a:r>
            <a:r>
              <a:rPr lang="en-US" sz="1900" dirty="0">
                <a:solidFill>
                  <a:schemeClr val="bg1"/>
                </a:solidFill>
                <a:latin typeface="Trebuchet MS" panose="020B0603020202020204" pitchFamily="34" charset="0"/>
              </a:rPr>
              <a:t> and motor performance</a:t>
            </a:r>
            <a:r>
              <a:rPr lang="en-US" sz="1900" baseline="30000" dirty="0">
                <a:solidFill>
                  <a:schemeClr val="bg1"/>
                </a:solidFill>
                <a:latin typeface="Trebuchet MS" panose="020B0603020202020204" pitchFamily="34" charset="0"/>
              </a:rPr>
              <a:t>1</a:t>
            </a:r>
            <a:r>
              <a:rPr lang="en-US" sz="1900" dirty="0">
                <a:solidFill>
                  <a:schemeClr val="bg1"/>
                </a:solidFill>
                <a:latin typeface="Trebuchet MS" panose="020B0603020202020204" pitchFamily="34" charset="0"/>
              </a:rPr>
              <a:t> (Fugl-Meyer motor subscale), and at the functional level which included hand dexterity</a:t>
            </a:r>
            <a:r>
              <a:rPr lang="en-US" sz="1900" baseline="30000" dirty="0">
                <a:solidFill>
                  <a:schemeClr val="bg1"/>
                </a:solidFill>
                <a:latin typeface="Trebuchet MS" panose="020B0603020202020204" pitchFamily="34" charset="0"/>
              </a:rPr>
              <a:t>3,11</a:t>
            </a:r>
            <a:r>
              <a:rPr lang="en-US" sz="1900" dirty="0">
                <a:solidFill>
                  <a:schemeClr val="bg1"/>
                </a:solidFill>
                <a:latin typeface="Trebuchet MS" panose="020B0603020202020204" pitchFamily="34" charset="0"/>
              </a:rPr>
              <a:t> (box and block test), balance</a:t>
            </a:r>
            <a:r>
              <a:rPr lang="en-US" sz="1900" baseline="30000" dirty="0">
                <a:solidFill>
                  <a:schemeClr val="bg1"/>
                </a:solidFill>
                <a:latin typeface="Trebuchet MS" panose="020B0603020202020204" pitchFamily="34" charset="0"/>
              </a:rPr>
              <a:t>1</a:t>
            </a:r>
            <a:r>
              <a:rPr lang="en-US" sz="1900" dirty="0">
                <a:solidFill>
                  <a:schemeClr val="bg1"/>
                </a:solidFill>
                <a:latin typeface="Trebuchet MS" panose="020B0603020202020204" pitchFamily="34" charset="0"/>
              </a:rPr>
              <a:t> (computerized dynamic posturography), and mobility</a:t>
            </a:r>
            <a:r>
              <a:rPr lang="en-US" sz="1900" baseline="30000" dirty="0">
                <a:solidFill>
                  <a:schemeClr val="bg1"/>
                </a:solidFill>
                <a:latin typeface="Trebuchet MS" panose="020B0603020202020204" pitchFamily="34" charset="0"/>
              </a:rPr>
              <a:t>7,11</a:t>
            </a:r>
            <a:r>
              <a:rPr lang="en-US" sz="1900" dirty="0">
                <a:solidFill>
                  <a:schemeClr val="bg1"/>
                </a:solidFill>
                <a:latin typeface="Trebuchet MS" panose="020B0603020202020204" pitchFamily="34" charset="0"/>
              </a:rPr>
              <a:t> (TUG).</a:t>
            </a:r>
            <a:endParaRPr lang="en-US" sz="1900" dirty="0">
              <a:solidFill>
                <a:schemeClr val="bg1"/>
              </a:solidFill>
              <a:latin typeface="Trebuchet MS" panose="020B0603020202020204" pitchFamily="34" charset="0"/>
              <a:ea typeface="Verdana"/>
              <a:cs typeface="Verdana"/>
            </a:endParaRPr>
          </a:p>
        </p:txBody>
      </p:sp>
      <p:sp>
        <p:nvSpPr>
          <p:cNvPr id="15" name="Rectangle 14">
            <a:extLst>
              <a:ext uri="{FF2B5EF4-FFF2-40B4-BE49-F238E27FC236}">
                <a16:creationId xmlns:a16="http://schemas.microsoft.com/office/drawing/2014/main" id="{638536A0-9530-415D-861C-00F08EB6A020}"/>
              </a:ext>
            </a:extLst>
          </p:cNvPr>
          <p:cNvSpPr/>
          <p:nvPr/>
        </p:nvSpPr>
        <p:spPr>
          <a:xfrm>
            <a:off x="277432" y="3874969"/>
            <a:ext cx="8238291" cy="3379076"/>
          </a:xfrm>
          <a:prstGeom prst="rect">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TextBox 16">
            <a:extLst>
              <a:ext uri="{FF2B5EF4-FFF2-40B4-BE49-F238E27FC236}">
                <a16:creationId xmlns:a16="http://schemas.microsoft.com/office/drawing/2014/main" id="{8B1A53BF-631B-40A4-A6F0-DED5F1F14228}"/>
              </a:ext>
            </a:extLst>
          </p:cNvPr>
          <p:cNvSpPr txBox="1"/>
          <p:nvPr/>
        </p:nvSpPr>
        <p:spPr>
          <a:xfrm>
            <a:off x="592765" y="3946877"/>
            <a:ext cx="7597618" cy="330859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1900" dirty="0">
                <a:solidFill>
                  <a:srgbClr val="000000"/>
                </a:solidFill>
                <a:latin typeface="Trebuchet MS"/>
                <a:ea typeface="Verdana"/>
                <a:cs typeface="Verdana"/>
              </a:rPr>
              <a:t>Spasticity is a motor disorder associated with lesions of the central nervous system including cerebral vascular accidents (CVA), Multiple Sclerosis, Parkinson’s disease, and other neurological disorders.</a:t>
            </a:r>
            <a:r>
              <a:rPr lang="en-US" sz="1900" baseline="30000" dirty="0">
                <a:solidFill>
                  <a:srgbClr val="000000"/>
                </a:solidFill>
                <a:latin typeface="Trebuchet MS"/>
                <a:ea typeface="Verdana"/>
                <a:cs typeface="Verdana"/>
              </a:rPr>
              <a:t>1,2</a:t>
            </a:r>
            <a:r>
              <a:rPr lang="en-US" sz="1900" dirty="0">
                <a:solidFill>
                  <a:srgbClr val="000000"/>
                </a:solidFill>
                <a:latin typeface="Trebuchet MS"/>
                <a:ea typeface="Verdana"/>
                <a:cs typeface="Verdana"/>
              </a:rPr>
              <a:t> Throughout literature, spasticity associated with neurological disorders have been demonstrated to result in mobility, activities of daily living (ADL), and decreased quality of life (QOL).</a:t>
            </a:r>
            <a:r>
              <a:rPr lang="en-US" sz="1900" baseline="30000" dirty="0">
                <a:solidFill>
                  <a:srgbClr val="000000"/>
                </a:solidFill>
                <a:latin typeface="Trebuchet MS"/>
                <a:ea typeface="Verdana"/>
                <a:cs typeface="Verdana"/>
              </a:rPr>
              <a:t>3</a:t>
            </a:r>
            <a:r>
              <a:rPr lang="en-US" sz="1900" dirty="0">
                <a:solidFill>
                  <a:srgbClr val="000000"/>
                </a:solidFill>
                <a:latin typeface="Trebuchet MS"/>
                <a:ea typeface="Verdana"/>
                <a:cs typeface="Verdana"/>
              </a:rPr>
              <a:t> Dry needling (DN) is skilled intervention with a focus to reduce or restore impairments of body structure and function leading to improved participation and QOL.</a:t>
            </a:r>
            <a:r>
              <a:rPr lang="en-US" sz="1900" baseline="30000" dirty="0">
                <a:solidFill>
                  <a:srgbClr val="000000"/>
                </a:solidFill>
                <a:latin typeface="Trebuchet MS"/>
                <a:ea typeface="Verdana"/>
                <a:cs typeface="Verdana"/>
              </a:rPr>
              <a:t>4</a:t>
            </a:r>
            <a:r>
              <a:rPr lang="en-US" sz="1900" dirty="0">
                <a:solidFill>
                  <a:srgbClr val="000000"/>
                </a:solidFill>
                <a:latin typeface="Trebuchet MS"/>
                <a:ea typeface="Verdana"/>
                <a:cs typeface="Verdana"/>
              </a:rPr>
              <a:t> The purpose of this was to determine the effects of DN on muscle spasticity in adults with neurological disorders.</a:t>
            </a:r>
          </a:p>
        </p:txBody>
      </p:sp>
      <p:sp>
        <p:nvSpPr>
          <p:cNvPr id="18" name="Rectangle 17">
            <a:extLst>
              <a:ext uri="{FF2B5EF4-FFF2-40B4-BE49-F238E27FC236}">
                <a16:creationId xmlns:a16="http://schemas.microsoft.com/office/drawing/2014/main" id="{5C63F5BC-AB02-401D-9DEC-081EC01D8B55}"/>
              </a:ext>
            </a:extLst>
          </p:cNvPr>
          <p:cNvSpPr/>
          <p:nvPr/>
        </p:nvSpPr>
        <p:spPr>
          <a:xfrm>
            <a:off x="277433" y="8150267"/>
            <a:ext cx="8229215" cy="2648369"/>
          </a:xfrm>
          <a:prstGeom prst="rect">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900" dirty="0">
              <a:solidFill>
                <a:schemeClr val="bg1"/>
              </a:solidFill>
              <a:latin typeface="Trebuchet MS" panose="020B0603020202020204" pitchFamily="34" charset="0"/>
            </a:endParaRPr>
          </a:p>
        </p:txBody>
      </p:sp>
      <p:sp>
        <p:nvSpPr>
          <p:cNvPr id="19" name="TextBox 18">
            <a:extLst>
              <a:ext uri="{FF2B5EF4-FFF2-40B4-BE49-F238E27FC236}">
                <a16:creationId xmlns:a16="http://schemas.microsoft.com/office/drawing/2014/main" id="{79B17A94-E478-4D8B-BD3B-2B52205E4898}"/>
              </a:ext>
            </a:extLst>
          </p:cNvPr>
          <p:cNvSpPr txBox="1"/>
          <p:nvPr/>
        </p:nvSpPr>
        <p:spPr>
          <a:xfrm>
            <a:off x="436598" y="7863860"/>
            <a:ext cx="8038074" cy="73866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dirty="0">
                <a:solidFill>
                  <a:srgbClr val="000000"/>
                </a:solidFill>
                <a:latin typeface="Trebuchet MS"/>
              </a:rPr>
              <a:t> </a:t>
            </a:r>
          </a:p>
          <a:p>
            <a:endParaRPr lang="en-US" sz="2100" dirty="0">
              <a:solidFill>
                <a:srgbClr val="000000"/>
              </a:solidFill>
              <a:latin typeface="Trebuchet MS"/>
            </a:endParaRPr>
          </a:p>
        </p:txBody>
      </p:sp>
      <p:sp>
        <p:nvSpPr>
          <p:cNvPr id="20" name="TextBox 19">
            <a:extLst>
              <a:ext uri="{FF2B5EF4-FFF2-40B4-BE49-F238E27FC236}">
                <a16:creationId xmlns:a16="http://schemas.microsoft.com/office/drawing/2014/main" id="{68BFCB7A-B1DB-417A-89ED-2ABA870C442E}"/>
              </a:ext>
            </a:extLst>
          </p:cNvPr>
          <p:cNvSpPr txBox="1"/>
          <p:nvPr/>
        </p:nvSpPr>
        <p:spPr>
          <a:xfrm>
            <a:off x="9838731" y="15730764"/>
            <a:ext cx="7575678" cy="4616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i="1" dirty="0">
                <a:solidFill>
                  <a:schemeClr val="tx2"/>
                </a:solidFill>
              </a:rPr>
              <a:t>Presented at APTA CSM</a:t>
            </a:r>
            <a:r>
              <a:rPr lang="en-US" sz="2400" b="1" i="1" dirty="0">
                <a:solidFill>
                  <a:schemeClr val="tx2"/>
                </a:solidFill>
                <a:ea typeface="Verdana"/>
                <a:cs typeface="Verdana"/>
              </a:rPr>
              <a:t>, Denver CO, 2020</a:t>
            </a:r>
            <a:endParaRPr lang="en-US" sz="2400" b="1" dirty="0">
              <a:solidFill>
                <a:schemeClr val="tx2"/>
              </a:solidFill>
              <a:ea typeface="Verdana"/>
              <a:cs typeface="Verdana"/>
            </a:endParaRPr>
          </a:p>
        </p:txBody>
      </p:sp>
      <p:sp>
        <p:nvSpPr>
          <p:cNvPr id="69" name="Rectangle: Rounded Corners 68">
            <a:extLst>
              <a:ext uri="{FF2B5EF4-FFF2-40B4-BE49-F238E27FC236}">
                <a16:creationId xmlns:a16="http://schemas.microsoft.com/office/drawing/2014/main" id="{D0B18D59-25AA-4CB2-A907-8405379B9EED}"/>
              </a:ext>
            </a:extLst>
          </p:cNvPr>
          <p:cNvSpPr/>
          <p:nvPr/>
        </p:nvSpPr>
        <p:spPr>
          <a:xfrm>
            <a:off x="270784" y="10899710"/>
            <a:ext cx="8230163" cy="645160"/>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1" name="TextBox 20">
            <a:extLst>
              <a:ext uri="{FF2B5EF4-FFF2-40B4-BE49-F238E27FC236}">
                <a16:creationId xmlns:a16="http://schemas.microsoft.com/office/drawing/2014/main" id="{188B5125-C3E5-4FD4-8512-3292E659FCF1}"/>
              </a:ext>
            </a:extLst>
          </p:cNvPr>
          <p:cNvSpPr txBox="1"/>
          <p:nvPr/>
        </p:nvSpPr>
        <p:spPr>
          <a:xfrm>
            <a:off x="2952005" y="10960680"/>
            <a:ext cx="3007260" cy="52322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dirty="0">
                <a:solidFill>
                  <a:srgbClr val="000000"/>
                </a:solidFill>
              </a:rPr>
              <a:t>PRISMA</a:t>
            </a:r>
            <a:endParaRPr lang="en-US" sz="2800" dirty="0">
              <a:ea typeface="Verdana"/>
              <a:cs typeface="Verdana"/>
            </a:endParaRPr>
          </a:p>
        </p:txBody>
      </p:sp>
      <p:sp>
        <p:nvSpPr>
          <p:cNvPr id="27" name="TextBox 26">
            <a:extLst>
              <a:ext uri="{FF2B5EF4-FFF2-40B4-BE49-F238E27FC236}">
                <a16:creationId xmlns:a16="http://schemas.microsoft.com/office/drawing/2014/main" id="{C6171C14-4F2C-49B6-A83F-4428F0E98232}"/>
              </a:ext>
            </a:extLst>
          </p:cNvPr>
          <p:cNvSpPr txBox="1"/>
          <p:nvPr/>
        </p:nvSpPr>
        <p:spPr>
          <a:xfrm>
            <a:off x="10842328" y="5118128"/>
            <a:ext cx="5080665" cy="3484396"/>
          </a:xfrm>
          <a:prstGeom prst="rect">
            <a:avLst/>
          </a:prstGeom>
          <a:solidFill>
            <a:schemeClr val="tx2"/>
          </a:solidFill>
        </p:spPr>
        <p:txBody>
          <a:bodyPr wrap="square" rtlCol="0">
            <a:spAutoFit/>
          </a:bodyPr>
          <a:lstStyle/>
          <a:p>
            <a:endParaRPr lang="en-US" dirty="0"/>
          </a:p>
        </p:txBody>
      </p:sp>
      <p:graphicFrame>
        <p:nvGraphicFramePr>
          <p:cNvPr id="46" name="Content Placeholder 5">
            <a:extLst>
              <a:ext uri="{FF2B5EF4-FFF2-40B4-BE49-F238E27FC236}">
                <a16:creationId xmlns:a16="http://schemas.microsoft.com/office/drawing/2014/main" id="{48EB2838-25EA-49E7-92AB-DB9DCA58BB3E}"/>
              </a:ext>
            </a:extLst>
          </p:cNvPr>
          <p:cNvGraphicFramePr>
            <a:graphicFrameLocks/>
          </p:cNvGraphicFramePr>
          <p:nvPr>
            <p:extLst>
              <p:ext uri="{D42A27DB-BD31-4B8C-83A1-F6EECF244321}">
                <p14:modId xmlns:p14="http://schemas.microsoft.com/office/powerpoint/2010/main" val="1825097425"/>
              </p:ext>
            </p:extLst>
          </p:nvPr>
        </p:nvGraphicFramePr>
        <p:xfrm>
          <a:off x="8911492" y="3915506"/>
          <a:ext cx="9579582" cy="5313122"/>
        </p:xfrm>
        <a:graphic>
          <a:graphicData uri="http://schemas.openxmlformats.org/drawingml/2006/table">
            <a:tbl>
              <a:tblPr firstRow="1" bandRow="1">
                <a:tableStyleId>{35758FB7-9AC5-4552-8A53-C91805E547FA}</a:tableStyleId>
              </a:tblPr>
              <a:tblGrid>
                <a:gridCol w="3337215">
                  <a:extLst>
                    <a:ext uri="{9D8B030D-6E8A-4147-A177-3AD203B41FA5}">
                      <a16:colId xmlns:a16="http://schemas.microsoft.com/office/drawing/2014/main" val="3342544302"/>
                    </a:ext>
                  </a:extLst>
                </a:gridCol>
                <a:gridCol w="4146698">
                  <a:extLst>
                    <a:ext uri="{9D8B030D-6E8A-4147-A177-3AD203B41FA5}">
                      <a16:colId xmlns:a16="http://schemas.microsoft.com/office/drawing/2014/main" val="3730791464"/>
                    </a:ext>
                  </a:extLst>
                </a:gridCol>
                <a:gridCol w="2095669">
                  <a:extLst>
                    <a:ext uri="{9D8B030D-6E8A-4147-A177-3AD203B41FA5}">
                      <a16:colId xmlns:a16="http://schemas.microsoft.com/office/drawing/2014/main" val="3903534113"/>
                    </a:ext>
                  </a:extLst>
                </a:gridCol>
              </a:tblGrid>
              <a:tr h="418614">
                <a:tc>
                  <a:txBody>
                    <a:bodyPr/>
                    <a:lstStyle/>
                    <a:p>
                      <a:pPr algn="ctr"/>
                      <a:r>
                        <a:rPr lang="en-US" sz="2400" b="1" dirty="0"/>
                        <a:t>Article Authors</a:t>
                      </a:r>
                    </a:p>
                  </a:txBody>
                  <a:tcPr>
                    <a:lnR w="12700" cap="flat" cmpd="sng" algn="ctr">
                      <a:solidFill>
                        <a:schemeClr val="tx1"/>
                      </a:solidFill>
                      <a:prstDash val="solid"/>
                      <a:round/>
                      <a:headEnd type="none" w="med" len="med"/>
                      <a:tailEnd type="none" w="med" len="med"/>
                    </a:lnR>
                  </a:tcPr>
                </a:tc>
                <a:tc>
                  <a:txBody>
                    <a:bodyPr/>
                    <a:lstStyle/>
                    <a:p>
                      <a:pPr algn="ctr"/>
                      <a:r>
                        <a:rPr lang="en-US" sz="2400" b="1" dirty="0"/>
                        <a:t>Research Method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b="1" dirty="0"/>
                        <a:t>Oxford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90874894"/>
                  </a:ext>
                </a:extLst>
              </a:tr>
              <a:tr h="418614">
                <a:tc>
                  <a:txBody>
                    <a:bodyPr/>
                    <a:lstStyle/>
                    <a:p>
                      <a:pPr marL="0" marR="0" lvl="0" indent="0" algn="ctr" defTabSz="2506766" rtl="0" eaLnBrk="1" fontAlgn="auto" latinLnBrk="0" hangingPunct="1">
                        <a:lnSpc>
                          <a:spcPct val="100000"/>
                        </a:lnSpc>
                        <a:spcBef>
                          <a:spcPts val="0"/>
                        </a:spcBef>
                        <a:spcAft>
                          <a:spcPts val="0"/>
                        </a:spcAft>
                        <a:buClrTx/>
                        <a:buSzTx/>
                        <a:buFontTx/>
                        <a:buNone/>
                        <a:tabLst/>
                        <a:defRPr/>
                      </a:pPr>
                      <a:r>
                        <a:rPr lang="en-US" sz="2000" b="1" u="none" strike="noStrike" cap="none" dirty="0"/>
                        <a:t>Sanchez-Mila et al</a:t>
                      </a:r>
                      <a:r>
                        <a:rPr lang="en-US" sz="2000" b="1" u="none" strike="noStrike" cap="none" baseline="30000" dirty="0"/>
                        <a:t>1</a:t>
                      </a:r>
                      <a:r>
                        <a:rPr lang="en-US" sz="2000" b="1" u="none" strike="noStrike" cap="none" dirty="0"/>
                        <a:t> </a:t>
                      </a:r>
                      <a:endParaRPr lang="en-US" sz="2000" b="1" u="none" strike="noStrike" cap="none" dirty="0">
                        <a:solidFill>
                          <a:schemeClr val="dk1"/>
                        </a:solidFill>
                      </a:endParaRPr>
                    </a:p>
                  </a:txBody>
                  <a:tcPr/>
                </a:tc>
                <a:tc>
                  <a:txBody>
                    <a:bodyPr/>
                    <a:lstStyle/>
                    <a:p>
                      <a:pPr marL="0" marR="0" lvl="0" indent="0" algn="ctr" defTabSz="2506766" rtl="0" eaLnBrk="1" fontAlgn="auto" latinLnBrk="0" hangingPunct="1">
                        <a:lnSpc>
                          <a:spcPct val="100000"/>
                        </a:lnSpc>
                        <a:spcBef>
                          <a:spcPts val="0"/>
                        </a:spcBef>
                        <a:spcAft>
                          <a:spcPts val="0"/>
                        </a:spcAft>
                        <a:buClrTx/>
                        <a:buSzTx/>
                        <a:buFontTx/>
                        <a:buNone/>
                        <a:tabLst/>
                        <a:defRPr/>
                      </a:pPr>
                      <a:r>
                        <a:rPr lang="en-US" sz="2000" b="1" u="none" strike="noStrike" cap="none" dirty="0">
                          <a:solidFill>
                            <a:schemeClr val="dk1"/>
                          </a:solidFill>
                        </a:rPr>
                        <a:t>RCT</a:t>
                      </a:r>
                    </a:p>
                  </a:txBody>
                  <a:tcPr/>
                </a:tc>
                <a:tc>
                  <a:txBody>
                    <a:bodyPr/>
                    <a:lstStyle/>
                    <a:p>
                      <a:pPr algn="ctr"/>
                      <a:r>
                        <a:rPr lang="en-US" sz="2000" b="1" dirty="0"/>
                        <a:t>2</a:t>
                      </a:r>
                    </a:p>
                  </a:txBody>
                  <a:tcPr/>
                </a:tc>
                <a:extLst>
                  <a:ext uri="{0D108BD9-81ED-4DB2-BD59-A6C34878D82A}">
                    <a16:rowId xmlns:a16="http://schemas.microsoft.com/office/drawing/2014/main" val="464805913"/>
                  </a:ext>
                </a:extLst>
              </a:tr>
              <a:tr h="753505">
                <a:tc>
                  <a:txBody>
                    <a:bodyPr/>
                    <a:lstStyle/>
                    <a:p>
                      <a:pPr marL="0" marR="0" lvl="0" indent="0" algn="ctr" defTabSz="2506766" rtl="0" eaLnBrk="1" fontAlgn="auto" latinLnBrk="0" hangingPunct="1">
                        <a:lnSpc>
                          <a:spcPct val="100000"/>
                        </a:lnSpc>
                        <a:spcBef>
                          <a:spcPts val="0"/>
                        </a:spcBef>
                        <a:spcAft>
                          <a:spcPts val="0"/>
                        </a:spcAft>
                        <a:buClrTx/>
                        <a:buSzTx/>
                        <a:buFontTx/>
                        <a:buNone/>
                        <a:tabLst/>
                        <a:defRPr/>
                      </a:pPr>
                      <a:r>
                        <a:rPr lang="en-US" sz="2000" b="1" u="none" strike="noStrike" cap="none" dirty="0" err="1"/>
                        <a:t>Fakhari</a:t>
                      </a:r>
                      <a:r>
                        <a:rPr lang="en-US" sz="2000" b="1" u="none" strike="noStrike" cap="none" dirty="0"/>
                        <a:t> et al</a:t>
                      </a:r>
                      <a:r>
                        <a:rPr lang="en-US" sz="2000" b="1" u="none" strike="noStrike" cap="none" baseline="30000" dirty="0"/>
                        <a:t>3</a:t>
                      </a:r>
                      <a:endParaRPr lang="en-US" sz="2000" b="1" u="none" strike="noStrike" cap="none" dirty="0">
                        <a:solidFill>
                          <a:schemeClr val="dk1"/>
                        </a:solidFill>
                      </a:endParaRPr>
                    </a:p>
                  </a:txBody>
                  <a:tcPr/>
                </a:tc>
                <a:tc>
                  <a:txBody>
                    <a:bodyPr/>
                    <a:lstStyle/>
                    <a:p>
                      <a:pPr marL="0" marR="0" lvl="0" indent="0" algn="ctr" defTabSz="2506766" rtl="0" eaLnBrk="1" fontAlgn="auto" latinLnBrk="0" hangingPunct="1">
                        <a:lnSpc>
                          <a:spcPct val="100000"/>
                        </a:lnSpc>
                        <a:spcBef>
                          <a:spcPts val="0"/>
                        </a:spcBef>
                        <a:spcAft>
                          <a:spcPts val="0"/>
                        </a:spcAft>
                        <a:buClrTx/>
                        <a:buSzTx/>
                        <a:buFontTx/>
                        <a:buNone/>
                        <a:tabLst/>
                        <a:defRPr/>
                      </a:pPr>
                      <a:r>
                        <a:rPr lang="en-US" sz="2000" b="1" u="none" strike="noStrike" cap="none" dirty="0">
                          <a:solidFill>
                            <a:schemeClr val="dk1"/>
                          </a:solidFill>
                        </a:rPr>
                        <a:t>Single group, pretest-posttest clinical trial</a:t>
                      </a:r>
                    </a:p>
                  </a:txBody>
                  <a:tcPr/>
                </a:tc>
                <a:tc>
                  <a:txBody>
                    <a:bodyPr/>
                    <a:lstStyle/>
                    <a:p>
                      <a:pPr algn="ctr"/>
                      <a:r>
                        <a:rPr lang="en-US" sz="2000" b="1" dirty="0"/>
                        <a:t>2</a:t>
                      </a:r>
                    </a:p>
                  </a:txBody>
                  <a:tcPr/>
                </a:tc>
                <a:extLst>
                  <a:ext uri="{0D108BD9-81ED-4DB2-BD59-A6C34878D82A}">
                    <a16:rowId xmlns:a16="http://schemas.microsoft.com/office/drawing/2014/main" val="2255585922"/>
                  </a:ext>
                </a:extLst>
              </a:tr>
              <a:tr h="753505">
                <a:tc>
                  <a:txBody>
                    <a:bodyPr/>
                    <a:lstStyle/>
                    <a:p>
                      <a:pPr marL="0" marR="0" lvl="0" indent="0" algn="ctr" defTabSz="2506766" rtl="0" eaLnBrk="1" fontAlgn="auto" latinLnBrk="0" hangingPunct="1">
                        <a:lnSpc>
                          <a:spcPct val="100000"/>
                        </a:lnSpc>
                        <a:spcBef>
                          <a:spcPts val="0"/>
                        </a:spcBef>
                        <a:spcAft>
                          <a:spcPts val="0"/>
                        </a:spcAft>
                        <a:buClrTx/>
                        <a:buSzTx/>
                        <a:buFontTx/>
                        <a:buNone/>
                        <a:tabLst/>
                        <a:defRPr/>
                      </a:pPr>
                      <a:r>
                        <a:rPr lang="en-US" sz="2000" b="1" u="none" strike="noStrike" cap="none" dirty="0" err="1"/>
                        <a:t>Mendigutia</a:t>
                      </a:r>
                      <a:r>
                        <a:rPr lang="en-US" sz="2000" b="1" u="none" strike="noStrike" cap="none" dirty="0"/>
                        <a:t>-Gomez et al</a:t>
                      </a:r>
                      <a:r>
                        <a:rPr lang="en-US" sz="2000" b="1" u="none" strike="noStrike" cap="none" baseline="30000" dirty="0"/>
                        <a:t>5</a:t>
                      </a:r>
                      <a:endParaRPr lang="en-US" sz="2000" b="1" u="none" strike="noStrike" cap="none" dirty="0">
                        <a:solidFill>
                          <a:schemeClr val="dk1"/>
                        </a:solidFill>
                      </a:endParaRPr>
                    </a:p>
                  </a:txBody>
                  <a:tcPr/>
                </a:tc>
                <a:tc>
                  <a:txBody>
                    <a:bodyPr/>
                    <a:lstStyle/>
                    <a:p>
                      <a:pPr marL="0" marR="0" lvl="0" indent="0" algn="ctr" defTabSz="2506766" rtl="0" eaLnBrk="1" fontAlgn="auto" latinLnBrk="0" hangingPunct="1">
                        <a:lnSpc>
                          <a:spcPct val="100000"/>
                        </a:lnSpc>
                        <a:spcBef>
                          <a:spcPts val="0"/>
                        </a:spcBef>
                        <a:spcAft>
                          <a:spcPts val="0"/>
                        </a:spcAft>
                        <a:buClrTx/>
                        <a:buSzTx/>
                        <a:buFontTx/>
                        <a:buNone/>
                        <a:tabLst/>
                        <a:defRPr/>
                      </a:pPr>
                      <a:r>
                        <a:rPr lang="en-US" sz="2000" b="1" u="none" strike="noStrike" cap="none" dirty="0">
                          <a:solidFill>
                            <a:schemeClr val="dk1"/>
                          </a:solidFill>
                        </a:rPr>
                        <a:t>Cross over double-blind RCT</a:t>
                      </a:r>
                    </a:p>
                  </a:txBody>
                  <a:tcPr/>
                </a:tc>
                <a:tc>
                  <a:txBody>
                    <a:bodyPr/>
                    <a:lstStyle/>
                    <a:p>
                      <a:pPr algn="ctr"/>
                      <a:r>
                        <a:rPr lang="en-US" sz="2000" b="1" dirty="0"/>
                        <a:t>2</a:t>
                      </a:r>
                    </a:p>
                  </a:txBody>
                  <a:tcPr/>
                </a:tc>
                <a:extLst>
                  <a:ext uri="{0D108BD9-81ED-4DB2-BD59-A6C34878D82A}">
                    <a16:rowId xmlns:a16="http://schemas.microsoft.com/office/drawing/2014/main" val="956116774"/>
                  </a:ext>
                </a:extLst>
              </a:tr>
              <a:tr h="418614">
                <a:tc>
                  <a:txBody>
                    <a:bodyPr/>
                    <a:lstStyle/>
                    <a:p>
                      <a:pPr marL="0" marR="0" lvl="0" indent="0" algn="ctr" defTabSz="2506766" rtl="0" eaLnBrk="1" fontAlgn="auto" latinLnBrk="0" hangingPunct="1">
                        <a:lnSpc>
                          <a:spcPct val="100000"/>
                        </a:lnSpc>
                        <a:spcBef>
                          <a:spcPts val="0"/>
                        </a:spcBef>
                        <a:spcAft>
                          <a:spcPts val="0"/>
                        </a:spcAft>
                        <a:buClrTx/>
                        <a:buSzTx/>
                        <a:buFontTx/>
                        <a:buNone/>
                        <a:tabLst/>
                        <a:defRPr/>
                      </a:pPr>
                      <a:r>
                        <a:rPr lang="en-US" sz="2000" b="1" u="none" strike="noStrike" cap="none" dirty="0" err="1"/>
                        <a:t>Salom</a:t>
                      </a:r>
                      <a:r>
                        <a:rPr lang="en-US" sz="2000" b="1" u="none" strike="noStrike" cap="none" dirty="0"/>
                        <a:t>-Moreno et al</a:t>
                      </a:r>
                      <a:r>
                        <a:rPr lang="en-US" sz="2000" b="1" u="none" strike="noStrike" cap="none" baseline="30000" dirty="0"/>
                        <a:t>6</a:t>
                      </a:r>
                      <a:endParaRPr lang="en-US" sz="2000" b="1" u="none" strike="noStrike" cap="none" dirty="0">
                        <a:solidFill>
                          <a:schemeClr val="dk1"/>
                        </a:solidFill>
                      </a:endParaRPr>
                    </a:p>
                  </a:txBody>
                  <a:tcPr/>
                </a:tc>
                <a:tc>
                  <a:txBody>
                    <a:bodyPr/>
                    <a:lstStyle/>
                    <a:p>
                      <a:pPr marL="0" marR="0" lvl="0" indent="0" algn="ctr" defTabSz="2506766" rtl="0" eaLnBrk="1" fontAlgn="auto" latinLnBrk="0" hangingPunct="1">
                        <a:lnSpc>
                          <a:spcPct val="100000"/>
                        </a:lnSpc>
                        <a:spcBef>
                          <a:spcPts val="0"/>
                        </a:spcBef>
                        <a:spcAft>
                          <a:spcPts val="0"/>
                        </a:spcAft>
                        <a:buClrTx/>
                        <a:buSzTx/>
                        <a:buFontTx/>
                        <a:buNone/>
                        <a:tabLst/>
                        <a:defRPr/>
                      </a:pPr>
                      <a:r>
                        <a:rPr lang="en-US" sz="2000" b="1" u="none" strike="noStrike" cap="none" dirty="0">
                          <a:solidFill>
                            <a:schemeClr val="dk1"/>
                          </a:solidFill>
                        </a:rPr>
                        <a:t>RCT</a:t>
                      </a:r>
                    </a:p>
                  </a:txBody>
                  <a:tcPr/>
                </a:tc>
                <a:tc>
                  <a:txBody>
                    <a:bodyPr/>
                    <a:lstStyle/>
                    <a:p>
                      <a:pPr algn="ctr"/>
                      <a:r>
                        <a:rPr lang="en-US" sz="2000" b="1" dirty="0"/>
                        <a:t>2</a:t>
                      </a:r>
                    </a:p>
                  </a:txBody>
                  <a:tcPr/>
                </a:tc>
                <a:extLst>
                  <a:ext uri="{0D108BD9-81ED-4DB2-BD59-A6C34878D82A}">
                    <a16:rowId xmlns:a16="http://schemas.microsoft.com/office/drawing/2014/main" val="4148285788"/>
                  </a:ext>
                </a:extLst>
              </a:tr>
              <a:tr h="418614">
                <a:tc>
                  <a:txBody>
                    <a:bodyPr/>
                    <a:lstStyle/>
                    <a:p>
                      <a:pPr marL="0" marR="0" lvl="0" indent="0" algn="ctr" defTabSz="2506766" rtl="0" eaLnBrk="1" fontAlgn="auto" latinLnBrk="0" hangingPunct="1">
                        <a:lnSpc>
                          <a:spcPct val="100000"/>
                        </a:lnSpc>
                        <a:spcBef>
                          <a:spcPts val="0"/>
                        </a:spcBef>
                        <a:spcAft>
                          <a:spcPts val="0"/>
                        </a:spcAft>
                        <a:buClrTx/>
                        <a:buSzTx/>
                        <a:buFontTx/>
                        <a:buNone/>
                        <a:tabLst/>
                        <a:defRPr/>
                      </a:pPr>
                      <a:r>
                        <a:rPr lang="en-US" sz="2000" b="1" u="none" strike="noStrike" cap="none" dirty="0" err="1"/>
                        <a:t>Hadi</a:t>
                      </a:r>
                      <a:r>
                        <a:rPr lang="en-US" sz="2000" b="1" u="none" strike="noStrike" cap="none" dirty="0"/>
                        <a:t> et al</a:t>
                      </a:r>
                      <a:r>
                        <a:rPr lang="en-US" sz="2000" b="1" u="none" strike="noStrike" cap="none" baseline="30000" dirty="0"/>
                        <a:t>7</a:t>
                      </a:r>
                    </a:p>
                  </a:txBody>
                  <a:tcPr/>
                </a:tc>
                <a:tc>
                  <a:txBody>
                    <a:bodyPr/>
                    <a:lstStyle/>
                    <a:p>
                      <a:pPr marL="0" marR="0" lvl="0" indent="0" algn="ctr" defTabSz="2506766" rtl="0" eaLnBrk="1" fontAlgn="auto" latinLnBrk="0" hangingPunct="1">
                        <a:lnSpc>
                          <a:spcPct val="100000"/>
                        </a:lnSpc>
                        <a:spcBef>
                          <a:spcPts val="0"/>
                        </a:spcBef>
                        <a:spcAft>
                          <a:spcPts val="0"/>
                        </a:spcAft>
                        <a:buClrTx/>
                        <a:buSzTx/>
                        <a:buFontTx/>
                        <a:buNone/>
                        <a:tabLst/>
                        <a:defRPr/>
                      </a:pPr>
                      <a:r>
                        <a:rPr lang="en-US" sz="2000" b="1" u="none" strike="noStrike" cap="none" baseline="0" dirty="0"/>
                        <a:t>Case series</a:t>
                      </a:r>
                    </a:p>
                  </a:txBody>
                  <a:tcPr/>
                </a:tc>
                <a:tc>
                  <a:txBody>
                    <a:bodyPr/>
                    <a:lstStyle/>
                    <a:p>
                      <a:pPr algn="ctr"/>
                      <a:r>
                        <a:rPr lang="en-US" sz="2000" b="1" dirty="0"/>
                        <a:t>4</a:t>
                      </a:r>
                    </a:p>
                  </a:txBody>
                  <a:tcPr/>
                </a:tc>
                <a:extLst>
                  <a:ext uri="{0D108BD9-81ED-4DB2-BD59-A6C34878D82A}">
                    <a16:rowId xmlns:a16="http://schemas.microsoft.com/office/drawing/2014/main" val="1233935029"/>
                  </a:ext>
                </a:extLst>
              </a:tr>
              <a:tr h="418614">
                <a:tc>
                  <a:txBody>
                    <a:bodyPr/>
                    <a:lstStyle/>
                    <a:p>
                      <a:pPr marL="0" marR="0" lvl="0" indent="0" algn="ctr" defTabSz="2506766" rtl="0" eaLnBrk="1" fontAlgn="auto" latinLnBrk="0" hangingPunct="1">
                        <a:lnSpc>
                          <a:spcPct val="100000"/>
                        </a:lnSpc>
                        <a:spcBef>
                          <a:spcPts val="0"/>
                        </a:spcBef>
                        <a:spcAft>
                          <a:spcPts val="0"/>
                        </a:spcAft>
                        <a:buClrTx/>
                        <a:buSzTx/>
                        <a:buFontTx/>
                        <a:buNone/>
                        <a:tabLst/>
                        <a:defRPr/>
                      </a:pPr>
                      <a:r>
                        <a:rPr lang="en-US" sz="2000" b="1" u="none" strike="noStrike" cap="none" dirty="0"/>
                        <a:t>Ansari et al</a:t>
                      </a:r>
                      <a:r>
                        <a:rPr lang="en-US" sz="2000" b="1" u="none" strike="noStrike" cap="none" baseline="30000" dirty="0"/>
                        <a:t>2</a:t>
                      </a:r>
                      <a:endParaRPr lang="en-US" sz="2000" b="1" u="none" strike="noStrike" cap="none" dirty="0">
                        <a:solidFill>
                          <a:schemeClr val="dk1"/>
                        </a:solidFill>
                      </a:endParaRPr>
                    </a:p>
                  </a:txBody>
                  <a:tcPr/>
                </a:tc>
                <a:tc>
                  <a:txBody>
                    <a:bodyPr/>
                    <a:lstStyle/>
                    <a:p>
                      <a:pPr marL="0" marR="0" lvl="0" indent="0" algn="ctr" defTabSz="2506766" rtl="0" eaLnBrk="1" fontAlgn="auto" latinLnBrk="0" hangingPunct="1">
                        <a:lnSpc>
                          <a:spcPct val="100000"/>
                        </a:lnSpc>
                        <a:spcBef>
                          <a:spcPts val="0"/>
                        </a:spcBef>
                        <a:spcAft>
                          <a:spcPts val="0"/>
                        </a:spcAft>
                        <a:buClrTx/>
                        <a:buSzTx/>
                        <a:buFontTx/>
                        <a:buNone/>
                        <a:tabLst/>
                        <a:defRPr/>
                      </a:pPr>
                      <a:r>
                        <a:rPr lang="en-US" sz="2000" b="1" u="none" strike="noStrike" cap="none" dirty="0">
                          <a:solidFill>
                            <a:schemeClr val="dk1"/>
                          </a:solidFill>
                        </a:rPr>
                        <a:t>Case report</a:t>
                      </a:r>
                    </a:p>
                  </a:txBody>
                  <a:tcPr/>
                </a:tc>
                <a:tc>
                  <a:txBody>
                    <a:bodyPr/>
                    <a:lstStyle/>
                    <a:p>
                      <a:pPr algn="ctr"/>
                      <a:r>
                        <a:rPr lang="en-US" sz="2000" b="1" dirty="0"/>
                        <a:t>5</a:t>
                      </a:r>
                    </a:p>
                  </a:txBody>
                  <a:tcPr/>
                </a:tc>
                <a:extLst>
                  <a:ext uri="{0D108BD9-81ED-4DB2-BD59-A6C34878D82A}">
                    <a16:rowId xmlns:a16="http://schemas.microsoft.com/office/drawing/2014/main" val="3261947334"/>
                  </a:ext>
                </a:extLst>
              </a:tr>
              <a:tr h="418614">
                <a:tc>
                  <a:txBody>
                    <a:bodyPr/>
                    <a:lstStyle/>
                    <a:p>
                      <a:pPr marL="0" marR="0" lvl="0" indent="0" algn="ctr" defTabSz="2506766" rtl="0" eaLnBrk="1" fontAlgn="auto" latinLnBrk="0" hangingPunct="1">
                        <a:lnSpc>
                          <a:spcPct val="100000"/>
                        </a:lnSpc>
                        <a:spcBef>
                          <a:spcPts val="0"/>
                        </a:spcBef>
                        <a:spcAft>
                          <a:spcPts val="0"/>
                        </a:spcAft>
                        <a:buClrTx/>
                        <a:buSzTx/>
                        <a:buFontTx/>
                        <a:buNone/>
                        <a:tabLst/>
                        <a:defRPr/>
                      </a:pPr>
                      <a:r>
                        <a:rPr lang="en-US" sz="2000" b="1" u="none" strike="noStrike" cap="none" dirty="0" err="1"/>
                        <a:t>Ghaffari</a:t>
                      </a:r>
                      <a:r>
                        <a:rPr lang="en-US" sz="2000" b="1" u="none" strike="noStrike" cap="none" dirty="0"/>
                        <a:t> et al</a:t>
                      </a:r>
                      <a:r>
                        <a:rPr lang="en-US" sz="2000" b="1" u="none" strike="noStrike" cap="none" baseline="30000" dirty="0"/>
                        <a:t>8</a:t>
                      </a:r>
                      <a:endParaRPr lang="en-US" sz="2000" b="1" u="none" strike="noStrike" cap="none" dirty="0">
                        <a:solidFill>
                          <a:schemeClr val="dk1"/>
                        </a:solidFill>
                      </a:endParaRPr>
                    </a:p>
                  </a:txBody>
                  <a:tcPr/>
                </a:tc>
                <a:tc>
                  <a:txBody>
                    <a:bodyPr/>
                    <a:lstStyle/>
                    <a:p>
                      <a:pPr marL="0" marR="0" lvl="0" indent="0" algn="ctr" defTabSz="2506766" rtl="0" eaLnBrk="1" fontAlgn="auto" latinLnBrk="0" hangingPunct="1">
                        <a:lnSpc>
                          <a:spcPct val="100000"/>
                        </a:lnSpc>
                        <a:spcBef>
                          <a:spcPts val="0"/>
                        </a:spcBef>
                        <a:spcAft>
                          <a:spcPts val="0"/>
                        </a:spcAft>
                        <a:buClrTx/>
                        <a:buSzTx/>
                        <a:buFontTx/>
                        <a:buNone/>
                        <a:tabLst/>
                        <a:defRPr/>
                      </a:pPr>
                      <a:r>
                        <a:rPr lang="en-US" sz="2000" b="1" u="none" strike="noStrike" cap="none" dirty="0">
                          <a:solidFill>
                            <a:schemeClr val="dk1"/>
                          </a:solidFill>
                        </a:rPr>
                        <a:t>Case report</a:t>
                      </a:r>
                    </a:p>
                  </a:txBody>
                  <a:tcPr/>
                </a:tc>
                <a:tc>
                  <a:txBody>
                    <a:bodyPr/>
                    <a:lstStyle/>
                    <a:p>
                      <a:pPr algn="ctr"/>
                      <a:r>
                        <a:rPr lang="en-US" sz="2000" b="1" dirty="0"/>
                        <a:t>5</a:t>
                      </a:r>
                    </a:p>
                  </a:txBody>
                  <a:tcPr/>
                </a:tc>
                <a:extLst>
                  <a:ext uri="{0D108BD9-81ED-4DB2-BD59-A6C34878D82A}">
                    <a16:rowId xmlns:a16="http://schemas.microsoft.com/office/drawing/2014/main" val="648726828"/>
                  </a:ext>
                </a:extLst>
              </a:tr>
              <a:tr h="418614">
                <a:tc>
                  <a:txBody>
                    <a:bodyPr/>
                    <a:lstStyle/>
                    <a:p>
                      <a:pPr marL="0" marR="0" lvl="0" indent="0" algn="ctr" defTabSz="2506766" rtl="0" eaLnBrk="1" fontAlgn="auto" latinLnBrk="0" hangingPunct="1">
                        <a:lnSpc>
                          <a:spcPct val="100000"/>
                        </a:lnSpc>
                        <a:spcBef>
                          <a:spcPts val="0"/>
                        </a:spcBef>
                        <a:spcAft>
                          <a:spcPts val="0"/>
                        </a:spcAft>
                        <a:buClrTx/>
                        <a:buSzTx/>
                        <a:buFontTx/>
                        <a:buNone/>
                        <a:tabLst/>
                        <a:defRPr/>
                      </a:pPr>
                      <a:r>
                        <a:rPr lang="en-US" sz="2000" b="1" u="none" strike="noStrike" cap="none" dirty="0"/>
                        <a:t>Calvo et al</a:t>
                      </a:r>
                      <a:r>
                        <a:rPr lang="en-US" sz="2000" b="1" u="none" strike="noStrike" cap="none" baseline="30000" dirty="0"/>
                        <a:t>9</a:t>
                      </a:r>
                      <a:endParaRPr lang="en-US" sz="2000" b="1" u="none" strike="noStrike" cap="none" dirty="0">
                        <a:solidFill>
                          <a:schemeClr val="dk1"/>
                        </a:solidFill>
                      </a:endParaRPr>
                    </a:p>
                  </a:txBody>
                  <a:tcPr/>
                </a:tc>
                <a:tc>
                  <a:txBody>
                    <a:bodyPr/>
                    <a:lstStyle/>
                    <a:p>
                      <a:pPr marL="0" marR="0" lvl="0" indent="0" algn="ctr" defTabSz="2506766" rtl="0" eaLnBrk="1" fontAlgn="auto" latinLnBrk="0" hangingPunct="1">
                        <a:lnSpc>
                          <a:spcPct val="100000"/>
                        </a:lnSpc>
                        <a:spcBef>
                          <a:spcPts val="0"/>
                        </a:spcBef>
                        <a:spcAft>
                          <a:spcPts val="0"/>
                        </a:spcAft>
                        <a:buClrTx/>
                        <a:buSzTx/>
                        <a:buFontTx/>
                        <a:buNone/>
                        <a:tabLst/>
                        <a:defRPr/>
                      </a:pPr>
                      <a:r>
                        <a:rPr lang="en-US" sz="2000" b="1" u="none" strike="noStrike" cap="none" dirty="0">
                          <a:solidFill>
                            <a:schemeClr val="dk1"/>
                          </a:solidFill>
                        </a:rPr>
                        <a:t>Case report</a:t>
                      </a:r>
                    </a:p>
                  </a:txBody>
                  <a:tcPr/>
                </a:tc>
                <a:tc>
                  <a:txBody>
                    <a:bodyPr/>
                    <a:lstStyle/>
                    <a:p>
                      <a:pPr algn="ctr"/>
                      <a:r>
                        <a:rPr lang="en-US" sz="2000" b="1" dirty="0"/>
                        <a:t>5</a:t>
                      </a:r>
                    </a:p>
                  </a:txBody>
                  <a:tcPr/>
                </a:tc>
                <a:extLst>
                  <a:ext uri="{0D108BD9-81ED-4DB2-BD59-A6C34878D82A}">
                    <a16:rowId xmlns:a16="http://schemas.microsoft.com/office/drawing/2014/main" val="1700284777"/>
                  </a:ext>
                </a:extLst>
              </a:tr>
              <a:tr h="418614">
                <a:tc>
                  <a:txBody>
                    <a:bodyPr/>
                    <a:lstStyle/>
                    <a:p>
                      <a:pPr marL="0" marR="0" lvl="0" indent="0" algn="ctr" defTabSz="2506766" rtl="0" eaLnBrk="1" fontAlgn="auto" latinLnBrk="0" hangingPunct="1">
                        <a:lnSpc>
                          <a:spcPct val="100000"/>
                        </a:lnSpc>
                        <a:spcBef>
                          <a:spcPts val="0"/>
                        </a:spcBef>
                        <a:spcAft>
                          <a:spcPts val="0"/>
                        </a:spcAft>
                        <a:buClrTx/>
                        <a:buSzTx/>
                        <a:buFontTx/>
                        <a:buNone/>
                        <a:tabLst/>
                        <a:defRPr/>
                      </a:pPr>
                      <a:r>
                        <a:rPr lang="en-US" sz="2000" b="1" u="none" strike="noStrike" cap="none" dirty="0"/>
                        <a:t>Tang et al</a:t>
                      </a:r>
                      <a:r>
                        <a:rPr lang="en-US" sz="2000" b="1" u="none" strike="noStrike" cap="none" baseline="30000" dirty="0"/>
                        <a:t>10</a:t>
                      </a:r>
                      <a:endParaRPr lang="en-US" sz="2000" b="1" u="none" strike="noStrike" cap="none" dirty="0">
                        <a:solidFill>
                          <a:schemeClr val="dk1"/>
                        </a:solidFill>
                      </a:endParaRPr>
                    </a:p>
                  </a:txBody>
                  <a:tcPr/>
                </a:tc>
                <a:tc>
                  <a:txBody>
                    <a:bodyPr/>
                    <a:lstStyle/>
                    <a:p>
                      <a:pPr marL="0" marR="0" lvl="0" indent="0" algn="ctr" defTabSz="2506766" rtl="0" eaLnBrk="1" fontAlgn="auto" latinLnBrk="0" hangingPunct="1">
                        <a:lnSpc>
                          <a:spcPct val="100000"/>
                        </a:lnSpc>
                        <a:spcBef>
                          <a:spcPts val="0"/>
                        </a:spcBef>
                        <a:spcAft>
                          <a:spcPts val="0"/>
                        </a:spcAft>
                        <a:buClrTx/>
                        <a:buSzTx/>
                        <a:buFontTx/>
                        <a:buNone/>
                        <a:tabLst/>
                        <a:defRPr/>
                      </a:pPr>
                      <a:r>
                        <a:rPr lang="en-US" sz="2000" b="1" u="none" strike="noStrike" cap="none" dirty="0">
                          <a:solidFill>
                            <a:schemeClr val="dk1"/>
                          </a:solidFill>
                        </a:rPr>
                        <a:t>Case report</a:t>
                      </a:r>
                    </a:p>
                  </a:txBody>
                  <a:tcPr/>
                </a:tc>
                <a:tc>
                  <a:txBody>
                    <a:bodyPr/>
                    <a:lstStyle/>
                    <a:p>
                      <a:pPr algn="ctr"/>
                      <a:r>
                        <a:rPr lang="en-US" sz="2000" b="1" dirty="0"/>
                        <a:t>5</a:t>
                      </a:r>
                    </a:p>
                  </a:txBody>
                  <a:tcPr/>
                </a:tc>
                <a:extLst>
                  <a:ext uri="{0D108BD9-81ED-4DB2-BD59-A6C34878D82A}">
                    <a16:rowId xmlns:a16="http://schemas.microsoft.com/office/drawing/2014/main" val="1605183275"/>
                  </a:ext>
                </a:extLst>
              </a:tr>
              <a:tr h="418614">
                <a:tc>
                  <a:txBody>
                    <a:bodyPr/>
                    <a:lstStyle/>
                    <a:p>
                      <a:pPr marL="0" marR="0" lvl="0" indent="0" algn="ctr" defTabSz="2506766" rtl="0" eaLnBrk="1" fontAlgn="auto" latinLnBrk="0" hangingPunct="1">
                        <a:lnSpc>
                          <a:spcPct val="100000"/>
                        </a:lnSpc>
                        <a:spcBef>
                          <a:spcPts val="0"/>
                        </a:spcBef>
                        <a:spcAft>
                          <a:spcPts val="0"/>
                        </a:spcAft>
                        <a:buClrTx/>
                        <a:buSzTx/>
                        <a:buFontTx/>
                        <a:buNone/>
                        <a:tabLst/>
                        <a:defRPr/>
                      </a:pPr>
                      <a:r>
                        <a:rPr lang="en-US" sz="2000" b="1" u="none" strike="noStrike" cap="none" dirty="0" err="1"/>
                        <a:t>Tavakol</a:t>
                      </a:r>
                      <a:r>
                        <a:rPr lang="en-US" sz="2000" b="1" u="none" strike="noStrike" cap="none" dirty="0"/>
                        <a:t> et al</a:t>
                      </a:r>
                      <a:r>
                        <a:rPr lang="en-US" sz="2000" b="1" u="none" strike="noStrike" cap="none" baseline="30000" dirty="0"/>
                        <a:t>11</a:t>
                      </a:r>
                      <a:endParaRPr lang="en-US" sz="2000" b="1" u="none" strike="noStrike" cap="none" dirty="0">
                        <a:solidFill>
                          <a:schemeClr val="dk1"/>
                        </a:solidFill>
                      </a:endParaRPr>
                    </a:p>
                  </a:txBody>
                  <a:tcPr/>
                </a:tc>
                <a:tc>
                  <a:txBody>
                    <a:bodyPr/>
                    <a:lstStyle/>
                    <a:p>
                      <a:pPr marL="0" marR="0" lvl="0" indent="0" algn="ctr" defTabSz="2506766" rtl="0" eaLnBrk="1" fontAlgn="auto" latinLnBrk="0" hangingPunct="1">
                        <a:lnSpc>
                          <a:spcPct val="100000"/>
                        </a:lnSpc>
                        <a:spcBef>
                          <a:spcPts val="0"/>
                        </a:spcBef>
                        <a:spcAft>
                          <a:spcPts val="0"/>
                        </a:spcAft>
                        <a:buClrTx/>
                        <a:buSzTx/>
                        <a:buFontTx/>
                        <a:buNone/>
                        <a:tabLst/>
                        <a:defRPr/>
                      </a:pPr>
                      <a:r>
                        <a:rPr lang="en-US" sz="2000" b="1" u="none" strike="noStrike" cap="none" dirty="0">
                          <a:solidFill>
                            <a:schemeClr val="dk1"/>
                          </a:solidFill>
                        </a:rPr>
                        <a:t>Case report</a:t>
                      </a:r>
                    </a:p>
                  </a:txBody>
                  <a:tcPr/>
                </a:tc>
                <a:tc>
                  <a:txBody>
                    <a:bodyPr/>
                    <a:lstStyle/>
                    <a:p>
                      <a:pPr algn="ctr"/>
                      <a:r>
                        <a:rPr lang="en-US" sz="2000" b="1" dirty="0"/>
                        <a:t>5</a:t>
                      </a:r>
                    </a:p>
                  </a:txBody>
                  <a:tcPr/>
                </a:tc>
                <a:extLst>
                  <a:ext uri="{0D108BD9-81ED-4DB2-BD59-A6C34878D82A}">
                    <a16:rowId xmlns:a16="http://schemas.microsoft.com/office/drawing/2014/main" val="246835060"/>
                  </a:ext>
                </a:extLst>
              </a:tr>
            </a:tbl>
          </a:graphicData>
        </a:graphic>
      </p:graphicFrame>
      <p:pic>
        <p:nvPicPr>
          <p:cNvPr id="14" name="Picture 13">
            <a:extLst>
              <a:ext uri="{FF2B5EF4-FFF2-40B4-BE49-F238E27FC236}">
                <a16:creationId xmlns:a16="http://schemas.microsoft.com/office/drawing/2014/main" id="{28690731-B32D-4524-BC8A-9251043E2C4F}"/>
              </a:ext>
            </a:extLst>
          </p:cNvPr>
          <p:cNvPicPr>
            <a:picLocks noChangeAspect="1"/>
          </p:cNvPicPr>
          <p:nvPr/>
        </p:nvPicPr>
        <p:blipFill rotWithShape="1">
          <a:blip r:embed="rId4"/>
          <a:srcRect t="10108" b="3174"/>
          <a:stretch/>
        </p:blipFill>
        <p:spPr>
          <a:xfrm>
            <a:off x="300281" y="11767908"/>
            <a:ext cx="8202467" cy="4457376"/>
          </a:xfrm>
          <a:prstGeom prst="rect">
            <a:avLst/>
          </a:prstGeom>
        </p:spPr>
      </p:pic>
      <p:sp>
        <p:nvSpPr>
          <p:cNvPr id="11" name="TextBox 10">
            <a:extLst>
              <a:ext uri="{FF2B5EF4-FFF2-40B4-BE49-F238E27FC236}">
                <a16:creationId xmlns:a16="http://schemas.microsoft.com/office/drawing/2014/main" id="{9EE5A4D5-C84E-B04E-9133-4037141B1212}"/>
              </a:ext>
            </a:extLst>
          </p:cNvPr>
          <p:cNvSpPr txBox="1"/>
          <p:nvPr/>
        </p:nvSpPr>
        <p:spPr>
          <a:xfrm>
            <a:off x="19212024" y="11386915"/>
            <a:ext cx="7370763" cy="5101397"/>
          </a:xfrm>
          <a:prstGeom prst="rect">
            <a:avLst/>
          </a:prstGeom>
          <a:noFill/>
        </p:spPr>
        <p:txBody>
          <a:bodyPr wrap="square" rtlCol="0">
            <a:spAutoFit/>
          </a:bodyPr>
          <a:lstStyle/>
          <a:p>
            <a:pPr marL="342900" indent="-342900" algn="just">
              <a:buFont typeface="+mj-lt"/>
              <a:buAutoNum type="arabicPeriod"/>
            </a:pPr>
            <a:r>
              <a:rPr lang="en-US" sz="1025" dirty="0">
                <a:solidFill>
                  <a:schemeClr val="bg1"/>
                </a:solidFill>
                <a:latin typeface="Trebuchet MS" panose="020B0703020202090204" pitchFamily="34" charset="0"/>
              </a:rPr>
              <a:t>Sánchez-Mila Z, </a:t>
            </a:r>
            <a:r>
              <a:rPr lang="en-US" sz="1025" dirty="0" err="1">
                <a:solidFill>
                  <a:schemeClr val="bg1"/>
                </a:solidFill>
                <a:latin typeface="Trebuchet MS" panose="020B0703020202090204" pitchFamily="34" charset="0"/>
              </a:rPr>
              <a:t>Salom</a:t>
            </a:r>
            <a:r>
              <a:rPr lang="en-US" sz="1025" dirty="0">
                <a:solidFill>
                  <a:schemeClr val="bg1"/>
                </a:solidFill>
                <a:latin typeface="Trebuchet MS" panose="020B0703020202090204" pitchFamily="34" charset="0"/>
              </a:rPr>
              <a:t>-Moreno J, and Fernández-de-Las-</a:t>
            </a:r>
            <a:r>
              <a:rPr lang="en-US" sz="1025" dirty="0" err="1">
                <a:solidFill>
                  <a:schemeClr val="bg1"/>
                </a:solidFill>
                <a:latin typeface="Trebuchet MS" panose="020B0703020202090204" pitchFamily="34" charset="0"/>
              </a:rPr>
              <a:t>Peñas</a:t>
            </a:r>
            <a:r>
              <a:rPr lang="en-US" sz="1025" dirty="0">
                <a:solidFill>
                  <a:schemeClr val="bg1"/>
                </a:solidFill>
                <a:latin typeface="Trebuchet MS" panose="020B0703020202090204" pitchFamily="34" charset="0"/>
              </a:rPr>
              <a:t> C. Effects of dry needling on post-stroke spasticity, motor function and stability limits: a </a:t>
            </a:r>
            <a:r>
              <a:rPr lang="en-US" sz="1025" dirty="0" err="1">
                <a:solidFill>
                  <a:schemeClr val="bg1"/>
                </a:solidFill>
                <a:latin typeface="Trebuchet MS" panose="020B0703020202090204" pitchFamily="34" charset="0"/>
              </a:rPr>
              <a:t>randomised</a:t>
            </a:r>
            <a:r>
              <a:rPr lang="en-US" sz="1025" dirty="0">
                <a:solidFill>
                  <a:schemeClr val="bg1"/>
                </a:solidFill>
                <a:latin typeface="Trebuchet MS" panose="020B0703020202090204" pitchFamily="34" charset="0"/>
              </a:rPr>
              <a:t> clinical trial. </a:t>
            </a:r>
            <a:r>
              <a:rPr lang="en-US" sz="1025" i="1" dirty="0" err="1">
                <a:solidFill>
                  <a:schemeClr val="bg1"/>
                </a:solidFill>
                <a:latin typeface="Trebuchet MS" panose="020B0703020202090204" pitchFamily="34" charset="0"/>
              </a:rPr>
              <a:t>Acupunct</a:t>
            </a:r>
            <a:r>
              <a:rPr lang="en-US" sz="1025" i="1" dirty="0">
                <a:solidFill>
                  <a:schemeClr val="bg1"/>
                </a:solidFill>
                <a:latin typeface="Trebuchet MS" panose="020B0703020202090204" pitchFamily="34" charset="0"/>
              </a:rPr>
              <a:t> Med. </a:t>
            </a:r>
            <a:r>
              <a:rPr lang="en-US" sz="1025" dirty="0">
                <a:solidFill>
                  <a:schemeClr val="bg1"/>
                </a:solidFill>
                <a:latin typeface="Trebuchet MS" panose="020B0703020202090204" pitchFamily="34" charset="0"/>
              </a:rPr>
              <a:t>2018; 36(6):358-366. </a:t>
            </a:r>
            <a:r>
              <a:rPr lang="en-US" sz="1025" dirty="0" err="1">
                <a:solidFill>
                  <a:schemeClr val="bg1"/>
                </a:solidFill>
                <a:latin typeface="Trebuchet MS" panose="020B0703020202090204" pitchFamily="34" charset="0"/>
              </a:rPr>
              <a:t>doi</a:t>
            </a:r>
            <a:r>
              <a:rPr lang="en-US" sz="1025" dirty="0">
                <a:solidFill>
                  <a:schemeClr val="bg1"/>
                </a:solidFill>
                <a:latin typeface="Trebuchet MS" panose="020B0703020202090204" pitchFamily="34" charset="0"/>
              </a:rPr>
              <a:t>: 10.1136/acupmed-2017-011568</a:t>
            </a:r>
          </a:p>
          <a:p>
            <a:pPr marL="342900" indent="-342900" algn="just">
              <a:buFont typeface="+mj-lt"/>
              <a:buAutoNum type="arabicPeriod"/>
            </a:pPr>
            <a:r>
              <a:rPr lang="en-US" sz="1025" dirty="0">
                <a:solidFill>
                  <a:schemeClr val="bg1"/>
                </a:solidFill>
                <a:latin typeface="Trebuchet MS" panose="020B0703020202090204" pitchFamily="34" charset="0"/>
              </a:rPr>
              <a:t>Ansari NN, </a:t>
            </a:r>
            <a:r>
              <a:rPr lang="en-US" sz="1025" dirty="0" err="1">
                <a:solidFill>
                  <a:schemeClr val="bg1"/>
                </a:solidFill>
                <a:latin typeface="Trebuchet MS" panose="020B0703020202090204" pitchFamily="34" charset="0"/>
              </a:rPr>
              <a:t>Naghdi</a:t>
            </a:r>
            <a:r>
              <a:rPr lang="en-US" sz="1025" dirty="0">
                <a:solidFill>
                  <a:schemeClr val="bg1"/>
                </a:solidFill>
                <a:latin typeface="Trebuchet MS" panose="020B0703020202090204" pitchFamily="34" charset="0"/>
              </a:rPr>
              <a:t> S, </a:t>
            </a:r>
            <a:r>
              <a:rPr lang="en-US" sz="1025" dirty="0" err="1">
                <a:solidFill>
                  <a:schemeClr val="bg1"/>
                </a:solidFill>
                <a:latin typeface="Trebuchet MS" panose="020B0703020202090204" pitchFamily="34" charset="0"/>
              </a:rPr>
              <a:t>Fakhari</a:t>
            </a:r>
            <a:r>
              <a:rPr lang="en-US" sz="1025" dirty="0">
                <a:solidFill>
                  <a:schemeClr val="bg1"/>
                </a:solidFill>
                <a:latin typeface="Trebuchet MS" panose="020B0703020202090204" pitchFamily="34" charset="0"/>
              </a:rPr>
              <a:t> Z, </a:t>
            </a:r>
            <a:r>
              <a:rPr lang="en-US" sz="1025" dirty="0" err="1">
                <a:solidFill>
                  <a:schemeClr val="bg1"/>
                </a:solidFill>
                <a:latin typeface="Trebuchet MS" panose="020B0703020202090204" pitchFamily="34" charset="0"/>
              </a:rPr>
              <a:t>Radinmehr</a:t>
            </a:r>
            <a:r>
              <a:rPr lang="en-US" sz="1025" dirty="0">
                <a:solidFill>
                  <a:schemeClr val="bg1"/>
                </a:solidFill>
                <a:latin typeface="Trebuchet MS" panose="020B0703020202090204" pitchFamily="34" charset="0"/>
              </a:rPr>
              <a:t> H, and Hasson S. Dry needling for the treatment of </a:t>
            </a:r>
            <a:r>
              <a:rPr lang="en-US" sz="1025" dirty="0" err="1">
                <a:solidFill>
                  <a:schemeClr val="bg1"/>
                </a:solidFill>
                <a:latin typeface="Trebuchet MS" panose="020B0703020202090204" pitchFamily="34" charset="0"/>
              </a:rPr>
              <a:t>poststroke</a:t>
            </a:r>
            <a:r>
              <a:rPr lang="en-US" sz="1025" dirty="0">
                <a:solidFill>
                  <a:schemeClr val="bg1"/>
                </a:solidFill>
                <a:latin typeface="Trebuchet MS" panose="020B0703020202090204" pitchFamily="34" charset="0"/>
              </a:rPr>
              <a:t> muscle spasticity: a prospective case report. </a:t>
            </a:r>
            <a:r>
              <a:rPr lang="en-US" sz="1025" i="1" dirty="0">
                <a:solidFill>
                  <a:schemeClr val="bg1"/>
                </a:solidFill>
                <a:latin typeface="Trebuchet MS" panose="020B0703020202090204" pitchFamily="34" charset="0"/>
              </a:rPr>
              <a:t>Neuro </a:t>
            </a:r>
            <a:r>
              <a:rPr lang="en-US" sz="1025" i="1" dirty="0" err="1">
                <a:solidFill>
                  <a:schemeClr val="bg1"/>
                </a:solidFill>
                <a:latin typeface="Trebuchet MS" panose="020B0703020202090204" pitchFamily="34" charset="0"/>
              </a:rPr>
              <a:t>Rehabil</a:t>
            </a:r>
            <a:r>
              <a:rPr lang="en-US" sz="1025" dirty="0">
                <a:solidFill>
                  <a:schemeClr val="bg1"/>
                </a:solidFill>
                <a:latin typeface="Trebuchet MS" panose="020B0703020202090204" pitchFamily="34" charset="0"/>
              </a:rPr>
              <a:t>. 2015;36(1):61-5. </a:t>
            </a:r>
            <a:r>
              <a:rPr lang="en-US" sz="1025" dirty="0" err="1">
                <a:solidFill>
                  <a:schemeClr val="bg1"/>
                </a:solidFill>
                <a:latin typeface="Trebuchet MS" panose="020B0703020202090204" pitchFamily="34" charset="0"/>
              </a:rPr>
              <a:t>doi</a:t>
            </a:r>
            <a:r>
              <a:rPr lang="en-US" sz="1025" dirty="0">
                <a:solidFill>
                  <a:schemeClr val="bg1"/>
                </a:solidFill>
                <a:latin typeface="Trebuchet MS" panose="020B0703020202090204" pitchFamily="34" charset="0"/>
              </a:rPr>
              <a:t>: 10.3233/NRE-141192</a:t>
            </a:r>
          </a:p>
          <a:p>
            <a:pPr marL="342900" indent="-342900" algn="just">
              <a:buFont typeface="+mj-lt"/>
              <a:buAutoNum type="arabicPeriod"/>
            </a:pPr>
            <a:r>
              <a:rPr lang="en-US" sz="1025" dirty="0" err="1">
                <a:solidFill>
                  <a:schemeClr val="bg1"/>
                </a:solidFill>
                <a:latin typeface="Trebuchet MS" panose="020B0703020202090204" pitchFamily="34" charset="0"/>
              </a:rPr>
              <a:t>Fakhari</a:t>
            </a:r>
            <a:r>
              <a:rPr lang="en-US" sz="1025" dirty="0">
                <a:solidFill>
                  <a:schemeClr val="bg1"/>
                </a:solidFill>
                <a:latin typeface="Trebuchet MS" panose="020B0703020202090204" pitchFamily="34" charset="0"/>
              </a:rPr>
              <a:t> Z, Ansari NN, </a:t>
            </a:r>
            <a:r>
              <a:rPr lang="en-US" sz="1025" dirty="0" err="1">
                <a:solidFill>
                  <a:schemeClr val="bg1"/>
                </a:solidFill>
                <a:latin typeface="Trebuchet MS" panose="020B0703020202090204" pitchFamily="34" charset="0"/>
              </a:rPr>
              <a:t>Naghdi</a:t>
            </a:r>
            <a:r>
              <a:rPr lang="en-US" sz="1025" dirty="0">
                <a:solidFill>
                  <a:schemeClr val="bg1"/>
                </a:solidFill>
                <a:latin typeface="Trebuchet MS" panose="020B0703020202090204" pitchFamily="34" charset="0"/>
              </a:rPr>
              <a:t> S, Mansouri K, and </a:t>
            </a:r>
            <a:r>
              <a:rPr lang="en-US" sz="1025" dirty="0" err="1">
                <a:solidFill>
                  <a:schemeClr val="bg1"/>
                </a:solidFill>
                <a:latin typeface="Trebuchet MS" panose="020B0703020202090204" pitchFamily="34" charset="0"/>
              </a:rPr>
              <a:t>Radinmehr</a:t>
            </a:r>
            <a:r>
              <a:rPr lang="en-US" sz="1025" dirty="0">
                <a:solidFill>
                  <a:schemeClr val="bg1"/>
                </a:solidFill>
                <a:latin typeface="Trebuchet MS" panose="020B0703020202090204" pitchFamily="34" charset="0"/>
              </a:rPr>
              <a:t> H. A single group, pretest-posttest clinical trial for the effects of dry needling on wrist flexors spasticity after stroke. </a:t>
            </a:r>
            <a:r>
              <a:rPr lang="en-US" sz="1025" i="1" dirty="0">
                <a:solidFill>
                  <a:schemeClr val="bg1"/>
                </a:solidFill>
                <a:latin typeface="Trebuchet MS" panose="020B0703020202090204" pitchFamily="34" charset="0"/>
              </a:rPr>
              <a:t>Neuro Rehabilitation</a:t>
            </a:r>
            <a:r>
              <a:rPr lang="en-US" sz="1025" dirty="0">
                <a:solidFill>
                  <a:schemeClr val="bg1"/>
                </a:solidFill>
                <a:latin typeface="Trebuchet MS" panose="020B0703020202090204" pitchFamily="34" charset="0"/>
              </a:rPr>
              <a:t>. 2017;40(3):325-336. </a:t>
            </a:r>
            <a:r>
              <a:rPr lang="en-US" sz="1025" dirty="0" err="1">
                <a:solidFill>
                  <a:schemeClr val="bg1"/>
                </a:solidFill>
                <a:latin typeface="Trebuchet MS" panose="020B0703020202090204" pitchFamily="34" charset="0"/>
              </a:rPr>
              <a:t>doi</a:t>
            </a:r>
            <a:r>
              <a:rPr lang="en-US" sz="1025" dirty="0">
                <a:solidFill>
                  <a:schemeClr val="bg1"/>
                </a:solidFill>
                <a:latin typeface="Trebuchet MS" panose="020B0703020202090204" pitchFamily="34" charset="0"/>
              </a:rPr>
              <a:t>: 10.3233/NRE-161420.</a:t>
            </a:r>
          </a:p>
          <a:p>
            <a:pPr marL="342900" indent="-342900" algn="just">
              <a:buFont typeface="+mj-lt"/>
              <a:buAutoNum type="arabicPeriod"/>
            </a:pPr>
            <a:r>
              <a:rPr lang="en-US" sz="1025" dirty="0">
                <a:solidFill>
                  <a:schemeClr val="bg1"/>
                </a:solidFill>
                <a:latin typeface="Trebuchet MS" panose="020B0703020202090204" pitchFamily="34" charset="0"/>
              </a:rPr>
              <a:t>APTA Public Policy, Practice, and Professional Affairs Unit. Description of Dry Needling In Clinical Practice: An Educational Resource Paper. </a:t>
            </a:r>
            <a:r>
              <a:rPr lang="en-US" sz="1025" i="1" dirty="0" err="1">
                <a:solidFill>
                  <a:schemeClr val="bg1"/>
                </a:solidFill>
                <a:latin typeface="Trebuchet MS" panose="020B0703020202090204" pitchFamily="34" charset="0"/>
              </a:rPr>
              <a:t>APTA.org</a:t>
            </a:r>
            <a:r>
              <a:rPr lang="en-US" sz="1025" i="1" dirty="0">
                <a:solidFill>
                  <a:schemeClr val="bg1"/>
                </a:solidFill>
                <a:latin typeface="Trebuchet MS" panose="020B0703020202090204" pitchFamily="34" charset="0"/>
              </a:rPr>
              <a:t>. </a:t>
            </a:r>
            <a:r>
              <a:rPr lang="en-US" sz="1025" dirty="0">
                <a:solidFill>
                  <a:schemeClr val="bg1"/>
                </a:solidFill>
                <a:latin typeface="Trebuchet MS" panose="020B0703020202090204" pitchFamily="34" charset="0"/>
              </a:rPr>
              <a:t>http://</a:t>
            </a:r>
            <a:r>
              <a:rPr lang="en-US" sz="1025" dirty="0" err="1">
                <a:solidFill>
                  <a:schemeClr val="bg1"/>
                </a:solidFill>
                <a:latin typeface="Trebuchet MS" panose="020B0703020202090204" pitchFamily="34" charset="0"/>
              </a:rPr>
              <a:t>www.apta.org</a:t>
            </a:r>
            <a:r>
              <a:rPr lang="en-US" sz="1025" dirty="0">
                <a:solidFill>
                  <a:schemeClr val="bg1"/>
                </a:solidFill>
                <a:latin typeface="Trebuchet MS" panose="020B0703020202090204" pitchFamily="34" charset="0"/>
              </a:rPr>
              <a:t>/</a:t>
            </a:r>
            <a:r>
              <a:rPr lang="en-US" sz="1025" dirty="0" err="1">
                <a:solidFill>
                  <a:schemeClr val="bg1"/>
                </a:solidFill>
                <a:latin typeface="Trebuchet MS" panose="020B0703020202090204" pitchFamily="34" charset="0"/>
              </a:rPr>
              <a:t>StateIssues</a:t>
            </a:r>
            <a:r>
              <a:rPr lang="en-US" sz="1025" dirty="0">
                <a:solidFill>
                  <a:schemeClr val="bg1"/>
                </a:solidFill>
                <a:latin typeface="Trebuchet MS" panose="020B0703020202090204" pitchFamily="34" charset="0"/>
              </a:rPr>
              <a:t>/</a:t>
            </a:r>
            <a:r>
              <a:rPr lang="en-US" sz="1025" dirty="0" err="1">
                <a:solidFill>
                  <a:schemeClr val="bg1"/>
                </a:solidFill>
                <a:latin typeface="Trebuchet MS" panose="020B0703020202090204" pitchFamily="34" charset="0"/>
              </a:rPr>
              <a:t>DryNeedling</a:t>
            </a:r>
            <a:r>
              <a:rPr lang="en-US" sz="1025" dirty="0">
                <a:solidFill>
                  <a:schemeClr val="bg1"/>
                </a:solidFill>
                <a:latin typeface="Trebuchet MS" panose="020B0703020202090204" pitchFamily="34" charset="0"/>
              </a:rPr>
              <a:t>/</a:t>
            </a:r>
            <a:r>
              <a:rPr lang="en-US" sz="1025" dirty="0" err="1">
                <a:solidFill>
                  <a:schemeClr val="bg1"/>
                </a:solidFill>
                <a:latin typeface="Trebuchet MS" panose="020B0703020202090204" pitchFamily="34" charset="0"/>
              </a:rPr>
              <a:t>ClinicalPracticeResourcePaper</a:t>
            </a:r>
            <a:r>
              <a:rPr lang="en-US" sz="1025" dirty="0">
                <a:solidFill>
                  <a:schemeClr val="bg1"/>
                </a:solidFill>
                <a:latin typeface="Trebuchet MS" panose="020B0703020202090204" pitchFamily="34" charset="0"/>
              </a:rPr>
              <a:t>. Published February 2013. Accessed October 31, 2019.</a:t>
            </a:r>
          </a:p>
          <a:p>
            <a:pPr marL="342900" indent="-342900" algn="just">
              <a:buFont typeface="+mj-lt"/>
              <a:buAutoNum type="arabicPeriod"/>
            </a:pPr>
            <a:r>
              <a:rPr lang="en-US" sz="1025" dirty="0" err="1">
                <a:solidFill>
                  <a:schemeClr val="bg1"/>
                </a:solidFill>
                <a:latin typeface="Trebuchet MS" panose="020B0703020202090204" pitchFamily="34" charset="0"/>
              </a:rPr>
              <a:t>Mendigutia</a:t>
            </a:r>
            <a:r>
              <a:rPr lang="en-US" sz="1025" dirty="0">
                <a:solidFill>
                  <a:schemeClr val="bg1"/>
                </a:solidFill>
                <a:latin typeface="Trebuchet MS" panose="020B0703020202090204" pitchFamily="34" charset="0"/>
              </a:rPr>
              <a:t>-Gómez A, Martín-Hernández C, </a:t>
            </a:r>
            <a:r>
              <a:rPr lang="en-US" sz="1025" dirty="0" err="1">
                <a:solidFill>
                  <a:schemeClr val="bg1"/>
                </a:solidFill>
                <a:latin typeface="Trebuchet MS" panose="020B0703020202090204" pitchFamily="34" charset="0"/>
              </a:rPr>
              <a:t>Salom</a:t>
            </a:r>
            <a:r>
              <a:rPr lang="en-US" sz="1025" dirty="0">
                <a:solidFill>
                  <a:schemeClr val="bg1"/>
                </a:solidFill>
                <a:latin typeface="Trebuchet MS" panose="020B0703020202090204" pitchFamily="34" charset="0"/>
              </a:rPr>
              <a:t>-Moreno J, and Fernández-de-Las-</a:t>
            </a:r>
            <a:r>
              <a:rPr lang="en-US" sz="1025" dirty="0" err="1">
                <a:solidFill>
                  <a:schemeClr val="bg1"/>
                </a:solidFill>
                <a:latin typeface="Trebuchet MS" panose="020B0703020202090204" pitchFamily="34" charset="0"/>
              </a:rPr>
              <a:t>Peñas</a:t>
            </a:r>
            <a:r>
              <a:rPr lang="en-US" sz="1025" dirty="0">
                <a:solidFill>
                  <a:schemeClr val="bg1"/>
                </a:solidFill>
                <a:latin typeface="Trebuchet MS" panose="020B0703020202090204" pitchFamily="34" charset="0"/>
              </a:rPr>
              <a:t> C. Effect of Dry Needling on Spasticity, Shoulder Range of Motion, and Pressure Pain Sensitivity in Patients With Stroke: A Crossover Study. </a:t>
            </a:r>
            <a:r>
              <a:rPr lang="en-US" sz="1025" i="1" dirty="0">
                <a:solidFill>
                  <a:schemeClr val="bg1"/>
                </a:solidFill>
                <a:latin typeface="Trebuchet MS" panose="020B0703020202090204" pitchFamily="34" charset="0"/>
              </a:rPr>
              <a:t>J Manipulative </a:t>
            </a:r>
            <a:r>
              <a:rPr lang="en-US" sz="1025" i="1" dirty="0" err="1">
                <a:solidFill>
                  <a:schemeClr val="bg1"/>
                </a:solidFill>
                <a:latin typeface="Trebuchet MS" panose="020B0703020202090204" pitchFamily="34" charset="0"/>
              </a:rPr>
              <a:t>Physiol</a:t>
            </a:r>
            <a:r>
              <a:rPr lang="en-US" sz="1025" i="1" dirty="0">
                <a:solidFill>
                  <a:schemeClr val="bg1"/>
                </a:solidFill>
                <a:latin typeface="Trebuchet MS" panose="020B0703020202090204" pitchFamily="34" charset="0"/>
              </a:rPr>
              <a:t> </a:t>
            </a:r>
            <a:r>
              <a:rPr lang="en-US" sz="1025" i="1" dirty="0" err="1">
                <a:solidFill>
                  <a:schemeClr val="bg1"/>
                </a:solidFill>
                <a:latin typeface="Trebuchet MS" panose="020B0703020202090204" pitchFamily="34" charset="0"/>
              </a:rPr>
              <a:t>Ther</a:t>
            </a:r>
            <a:r>
              <a:rPr lang="en-US" sz="1025" i="1" dirty="0">
                <a:solidFill>
                  <a:schemeClr val="bg1"/>
                </a:solidFill>
                <a:latin typeface="Trebuchet MS" panose="020B0703020202090204" pitchFamily="34" charset="0"/>
              </a:rPr>
              <a:t>. </a:t>
            </a:r>
            <a:r>
              <a:rPr lang="en-US" sz="1025" dirty="0">
                <a:solidFill>
                  <a:schemeClr val="bg1"/>
                </a:solidFill>
                <a:latin typeface="Trebuchet MS" panose="020B0703020202090204" pitchFamily="34" charset="0"/>
              </a:rPr>
              <a:t>2016; 39(5):348-58. </a:t>
            </a:r>
            <a:r>
              <a:rPr lang="en-US" sz="1025" dirty="0" err="1">
                <a:solidFill>
                  <a:schemeClr val="bg1"/>
                </a:solidFill>
                <a:latin typeface="Trebuchet MS" panose="020B0703020202090204" pitchFamily="34" charset="0"/>
              </a:rPr>
              <a:t>doi</a:t>
            </a:r>
            <a:r>
              <a:rPr lang="en-US" sz="1025" dirty="0">
                <a:solidFill>
                  <a:schemeClr val="bg1"/>
                </a:solidFill>
                <a:latin typeface="Trebuchet MS" panose="020B0703020202090204" pitchFamily="34" charset="0"/>
              </a:rPr>
              <a:t>: 10.1016/j.jmpt.2016.04.00</a:t>
            </a:r>
          </a:p>
          <a:p>
            <a:pPr marL="342900" indent="-342900" algn="just">
              <a:buFont typeface="+mj-lt"/>
              <a:buAutoNum type="arabicPeriod"/>
            </a:pPr>
            <a:r>
              <a:rPr lang="en-US" sz="1025" dirty="0" err="1">
                <a:solidFill>
                  <a:schemeClr val="bg1"/>
                </a:solidFill>
                <a:latin typeface="Trebuchet MS" panose="020B0703020202090204" pitchFamily="34" charset="0"/>
              </a:rPr>
              <a:t>Salom</a:t>
            </a:r>
            <a:r>
              <a:rPr lang="en-US" sz="1025" dirty="0">
                <a:solidFill>
                  <a:schemeClr val="bg1"/>
                </a:solidFill>
                <a:latin typeface="Trebuchet MS" panose="020B0703020202090204" pitchFamily="34" charset="0"/>
              </a:rPr>
              <a:t>-Moreno J, Sánchez-Mila Z, Ortega-Santiago R, Palacios-</a:t>
            </a:r>
            <a:r>
              <a:rPr lang="en-US" sz="1025" dirty="0" err="1">
                <a:solidFill>
                  <a:schemeClr val="bg1"/>
                </a:solidFill>
                <a:latin typeface="Trebuchet MS" panose="020B0703020202090204" pitchFamily="34" charset="0"/>
              </a:rPr>
              <a:t>Ceña</a:t>
            </a:r>
            <a:r>
              <a:rPr lang="en-US" sz="1025" dirty="0">
                <a:solidFill>
                  <a:schemeClr val="bg1"/>
                </a:solidFill>
                <a:latin typeface="Trebuchet MS" panose="020B0703020202090204" pitchFamily="34" charset="0"/>
              </a:rPr>
              <a:t> M, </a:t>
            </a:r>
            <a:r>
              <a:rPr lang="en-US" sz="1025" dirty="0" err="1">
                <a:solidFill>
                  <a:schemeClr val="bg1"/>
                </a:solidFill>
                <a:latin typeface="Trebuchet MS" panose="020B0703020202090204" pitchFamily="34" charset="0"/>
              </a:rPr>
              <a:t>Truyol</a:t>
            </a:r>
            <a:r>
              <a:rPr lang="en-US" sz="1025" dirty="0">
                <a:solidFill>
                  <a:schemeClr val="bg1"/>
                </a:solidFill>
                <a:latin typeface="Trebuchet MS" panose="020B0703020202090204" pitchFamily="34" charset="0"/>
              </a:rPr>
              <a:t>-Domínguez S, and Fernández-de-las-</a:t>
            </a:r>
            <a:r>
              <a:rPr lang="en-US" sz="1025" dirty="0" err="1">
                <a:solidFill>
                  <a:schemeClr val="bg1"/>
                </a:solidFill>
                <a:latin typeface="Trebuchet MS" panose="020B0703020202090204" pitchFamily="34" charset="0"/>
              </a:rPr>
              <a:t>Peñas</a:t>
            </a:r>
            <a:r>
              <a:rPr lang="en-US" sz="1025" dirty="0">
                <a:solidFill>
                  <a:schemeClr val="bg1"/>
                </a:solidFill>
                <a:latin typeface="Trebuchet MS" panose="020B0703020202090204" pitchFamily="34" charset="0"/>
              </a:rPr>
              <a:t> C. Changes in spasticity, widespread pressure pain sensitivity, and </a:t>
            </a:r>
            <a:r>
              <a:rPr lang="en-US" sz="1025" dirty="0" err="1">
                <a:solidFill>
                  <a:schemeClr val="bg1"/>
                </a:solidFill>
                <a:latin typeface="Trebuchet MS" panose="020B0703020202090204" pitchFamily="34" charset="0"/>
              </a:rPr>
              <a:t>baropodometry</a:t>
            </a:r>
            <a:r>
              <a:rPr lang="en-US" sz="1025" dirty="0">
                <a:solidFill>
                  <a:schemeClr val="bg1"/>
                </a:solidFill>
                <a:latin typeface="Trebuchet MS" panose="020B0703020202090204" pitchFamily="34" charset="0"/>
              </a:rPr>
              <a:t> after the application of dry needling in patients who have had a stroke: a randomized controlled trial. </a:t>
            </a:r>
            <a:r>
              <a:rPr lang="en-US" sz="1025" i="1" dirty="0">
                <a:solidFill>
                  <a:schemeClr val="bg1"/>
                </a:solidFill>
                <a:latin typeface="Trebuchet MS" panose="020B0703020202090204" pitchFamily="34" charset="0"/>
              </a:rPr>
              <a:t>J Manipulative </a:t>
            </a:r>
            <a:r>
              <a:rPr lang="en-US" sz="1025" i="1" dirty="0" err="1">
                <a:solidFill>
                  <a:schemeClr val="bg1"/>
                </a:solidFill>
                <a:latin typeface="Trebuchet MS" panose="020B0703020202090204" pitchFamily="34" charset="0"/>
              </a:rPr>
              <a:t>Physiol</a:t>
            </a:r>
            <a:r>
              <a:rPr lang="en-US" sz="1025" i="1" dirty="0">
                <a:solidFill>
                  <a:schemeClr val="bg1"/>
                </a:solidFill>
                <a:latin typeface="Trebuchet MS" panose="020B0703020202090204" pitchFamily="34" charset="0"/>
              </a:rPr>
              <a:t> </a:t>
            </a:r>
            <a:r>
              <a:rPr lang="en-US" sz="1025" i="1" dirty="0" err="1">
                <a:solidFill>
                  <a:schemeClr val="bg1"/>
                </a:solidFill>
                <a:latin typeface="Trebuchet MS" panose="020B0703020202090204" pitchFamily="34" charset="0"/>
              </a:rPr>
              <a:t>Ther</a:t>
            </a:r>
            <a:r>
              <a:rPr lang="en-US" sz="1025" i="1" dirty="0">
                <a:solidFill>
                  <a:schemeClr val="bg1"/>
                </a:solidFill>
                <a:latin typeface="Trebuchet MS" panose="020B0703020202090204" pitchFamily="34" charset="0"/>
              </a:rPr>
              <a:t>.</a:t>
            </a:r>
            <a:r>
              <a:rPr lang="en-US" sz="1025" dirty="0">
                <a:solidFill>
                  <a:schemeClr val="bg1"/>
                </a:solidFill>
                <a:latin typeface="Trebuchet MS" panose="020B0703020202090204" pitchFamily="34" charset="0"/>
              </a:rPr>
              <a:t> 2014; 37(8):569-79. </a:t>
            </a:r>
            <a:r>
              <a:rPr lang="en-US" sz="1025" dirty="0" err="1">
                <a:solidFill>
                  <a:schemeClr val="bg1"/>
                </a:solidFill>
                <a:latin typeface="Trebuchet MS" panose="020B0703020202090204" pitchFamily="34" charset="0"/>
              </a:rPr>
              <a:t>doi</a:t>
            </a:r>
            <a:r>
              <a:rPr lang="en-US" sz="1025" dirty="0">
                <a:solidFill>
                  <a:schemeClr val="bg1"/>
                </a:solidFill>
                <a:latin typeface="Trebuchet MS" panose="020B0703020202090204" pitchFamily="34" charset="0"/>
              </a:rPr>
              <a:t>: 10.1016/j.jmpt.2014.06.003</a:t>
            </a:r>
          </a:p>
          <a:p>
            <a:pPr marL="342900" indent="-342900" algn="just">
              <a:buFont typeface="+mj-lt"/>
              <a:buAutoNum type="arabicPeriod"/>
            </a:pPr>
            <a:r>
              <a:rPr lang="en-US" sz="1025" dirty="0" err="1">
                <a:solidFill>
                  <a:schemeClr val="bg1"/>
                </a:solidFill>
                <a:latin typeface="Trebuchet MS" panose="020B0703020202090204" pitchFamily="34" charset="0"/>
              </a:rPr>
              <a:t>Hadi</a:t>
            </a:r>
            <a:r>
              <a:rPr lang="en-US" sz="1025" dirty="0">
                <a:solidFill>
                  <a:schemeClr val="bg1"/>
                </a:solidFill>
                <a:latin typeface="Trebuchet MS" panose="020B0703020202090204" pitchFamily="34" charset="0"/>
              </a:rPr>
              <a:t> S, </a:t>
            </a:r>
            <a:r>
              <a:rPr lang="en-US" sz="1025" dirty="0" err="1">
                <a:solidFill>
                  <a:schemeClr val="bg1"/>
                </a:solidFill>
                <a:latin typeface="Trebuchet MS" panose="020B0703020202090204" pitchFamily="34" charset="0"/>
              </a:rPr>
              <a:t>Khadijieh</a:t>
            </a:r>
            <a:r>
              <a:rPr lang="en-US" sz="1025" dirty="0">
                <a:solidFill>
                  <a:schemeClr val="bg1"/>
                </a:solidFill>
                <a:latin typeface="Trebuchet MS" panose="020B0703020202090204" pitchFamily="34" charset="0"/>
              </a:rPr>
              <a:t> O, </a:t>
            </a:r>
            <a:r>
              <a:rPr lang="en-US" sz="1025" dirty="0" err="1">
                <a:solidFill>
                  <a:schemeClr val="bg1"/>
                </a:solidFill>
                <a:latin typeface="Trebuchet MS" panose="020B0703020202090204" pitchFamily="34" charset="0"/>
              </a:rPr>
              <a:t>Hadian</a:t>
            </a:r>
            <a:r>
              <a:rPr lang="en-US" sz="1025" dirty="0">
                <a:solidFill>
                  <a:schemeClr val="bg1"/>
                </a:solidFill>
                <a:latin typeface="Trebuchet MS" panose="020B0703020202090204" pitchFamily="34" charset="0"/>
              </a:rPr>
              <a:t> M et al. The effect of dry needling on spasticity, gait and muscle architecture in patients with chronic stroke: A case series study. </a:t>
            </a:r>
            <a:r>
              <a:rPr lang="en-US" sz="1025" i="1" dirty="0">
                <a:solidFill>
                  <a:schemeClr val="bg1"/>
                </a:solidFill>
                <a:latin typeface="Trebuchet MS" panose="020B0703020202090204" pitchFamily="34" charset="0"/>
              </a:rPr>
              <a:t>Top Stroke </a:t>
            </a:r>
            <a:r>
              <a:rPr lang="en-US" sz="1025" i="1" dirty="0" err="1">
                <a:solidFill>
                  <a:schemeClr val="bg1"/>
                </a:solidFill>
                <a:latin typeface="Trebuchet MS" panose="020B0703020202090204" pitchFamily="34" charset="0"/>
              </a:rPr>
              <a:t>Rehabil</a:t>
            </a:r>
            <a:r>
              <a:rPr lang="en-US" sz="1025" i="1" dirty="0">
                <a:solidFill>
                  <a:schemeClr val="bg1"/>
                </a:solidFill>
                <a:latin typeface="Trebuchet MS" panose="020B0703020202090204" pitchFamily="34" charset="0"/>
              </a:rPr>
              <a:t>. </a:t>
            </a:r>
            <a:r>
              <a:rPr lang="en-US" sz="1025" dirty="0">
                <a:solidFill>
                  <a:schemeClr val="bg1"/>
                </a:solidFill>
                <a:latin typeface="Trebuchet MS" panose="020B0703020202090204" pitchFamily="34" charset="0"/>
              </a:rPr>
              <a:t>2018; 25(5):326-332. </a:t>
            </a:r>
            <a:r>
              <a:rPr lang="en-US" sz="1025" dirty="0" err="1">
                <a:solidFill>
                  <a:schemeClr val="bg1"/>
                </a:solidFill>
                <a:latin typeface="Trebuchet MS" panose="020B0703020202090204" pitchFamily="34" charset="0"/>
              </a:rPr>
              <a:t>doi</a:t>
            </a:r>
            <a:r>
              <a:rPr lang="en-US" sz="1025" dirty="0">
                <a:solidFill>
                  <a:schemeClr val="bg1"/>
                </a:solidFill>
                <a:latin typeface="Trebuchet MS" panose="020B0703020202090204" pitchFamily="34" charset="0"/>
              </a:rPr>
              <a:t>: 10.1080/10749357</a:t>
            </a:r>
          </a:p>
          <a:p>
            <a:pPr marL="342900" indent="-342900" algn="just">
              <a:buFont typeface="+mj-lt"/>
              <a:buAutoNum type="arabicPeriod"/>
            </a:pPr>
            <a:r>
              <a:rPr lang="en-US" sz="1025" dirty="0" err="1">
                <a:solidFill>
                  <a:schemeClr val="bg1"/>
                </a:solidFill>
                <a:latin typeface="Trebuchet MS" panose="020B0703020202090204" pitchFamily="34" charset="0"/>
              </a:rPr>
              <a:t>Ghaffari</a:t>
            </a:r>
            <a:r>
              <a:rPr lang="en-US" sz="1025" dirty="0">
                <a:solidFill>
                  <a:schemeClr val="bg1"/>
                </a:solidFill>
                <a:latin typeface="Trebuchet MS" panose="020B0703020202090204" pitchFamily="34" charset="0"/>
              </a:rPr>
              <a:t> MS, </a:t>
            </a:r>
            <a:r>
              <a:rPr lang="en-US" sz="1025" dirty="0" err="1">
                <a:solidFill>
                  <a:schemeClr val="bg1"/>
                </a:solidFill>
                <a:latin typeface="Trebuchet MS" panose="020B0703020202090204" pitchFamily="34" charset="0"/>
              </a:rPr>
              <a:t>Shariat</a:t>
            </a:r>
            <a:r>
              <a:rPr lang="en-US" sz="1025" dirty="0">
                <a:solidFill>
                  <a:schemeClr val="bg1"/>
                </a:solidFill>
                <a:latin typeface="Trebuchet MS" panose="020B0703020202090204" pitchFamily="34" charset="0"/>
              </a:rPr>
              <a:t> A, </a:t>
            </a:r>
            <a:r>
              <a:rPr lang="en-US" sz="1025" dirty="0" err="1">
                <a:solidFill>
                  <a:schemeClr val="bg1"/>
                </a:solidFill>
                <a:latin typeface="Trebuchet MS" panose="020B0703020202090204" pitchFamily="34" charset="0"/>
              </a:rPr>
              <a:t>Honarpishe</a:t>
            </a:r>
            <a:r>
              <a:rPr lang="en-US" sz="1025" dirty="0">
                <a:solidFill>
                  <a:schemeClr val="bg1"/>
                </a:solidFill>
                <a:latin typeface="Trebuchet MS" panose="020B0703020202090204" pitchFamily="34" charset="0"/>
              </a:rPr>
              <a:t> R, et al. Concurrent Effects of Dry Needling and Electrical Stimulation in the Management of Upper Extremity Hemiparesis. </a:t>
            </a:r>
            <a:r>
              <a:rPr lang="en-US" sz="1025" i="1" dirty="0">
                <a:solidFill>
                  <a:schemeClr val="bg1"/>
                </a:solidFill>
                <a:latin typeface="Trebuchet MS" panose="020B0703020202090204" pitchFamily="34" charset="0"/>
              </a:rPr>
              <a:t>J </a:t>
            </a:r>
            <a:r>
              <a:rPr lang="en-US" sz="1025" i="1" dirty="0" err="1">
                <a:solidFill>
                  <a:schemeClr val="bg1"/>
                </a:solidFill>
                <a:latin typeface="Trebuchet MS" panose="020B0703020202090204" pitchFamily="34" charset="0"/>
              </a:rPr>
              <a:t>Acupunct</a:t>
            </a:r>
            <a:r>
              <a:rPr lang="en-US" sz="1025" i="1" dirty="0">
                <a:solidFill>
                  <a:schemeClr val="bg1"/>
                </a:solidFill>
                <a:latin typeface="Trebuchet MS" panose="020B0703020202090204" pitchFamily="34" charset="0"/>
              </a:rPr>
              <a:t> Meridian Stud. </a:t>
            </a:r>
            <a:r>
              <a:rPr lang="en-US" sz="1025" dirty="0">
                <a:solidFill>
                  <a:schemeClr val="bg1"/>
                </a:solidFill>
                <a:latin typeface="Trebuchet MS" panose="020B0703020202090204" pitchFamily="34" charset="0"/>
              </a:rPr>
              <a:t>2019;12(3):90-94.</a:t>
            </a:r>
          </a:p>
          <a:p>
            <a:pPr marL="342900" indent="-342900" algn="just">
              <a:buFont typeface="+mj-lt"/>
              <a:buAutoNum type="arabicPeriod"/>
            </a:pPr>
            <a:r>
              <a:rPr lang="en-US" sz="1025" dirty="0">
                <a:solidFill>
                  <a:schemeClr val="bg1"/>
                </a:solidFill>
                <a:latin typeface="Trebuchet MS" panose="020B0703020202090204" pitchFamily="34" charset="0"/>
              </a:rPr>
              <a:t>Calvo, S., Navarro, J., Herrero, P., Del Moral, R., De Diego, C., &amp; </a:t>
            </a:r>
            <a:r>
              <a:rPr lang="en-US" sz="1025" dirty="0" err="1">
                <a:solidFill>
                  <a:schemeClr val="bg1"/>
                </a:solidFill>
                <a:latin typeface="Trebuchet MS" panose="020B0703020202090204" pitchFamily="34" charset="0"/>
              </a:rPr>
              <a:t>Marijuán</a:t>
            </a:r>
            <a:r>
              <a:rPr lang="en-US" sz="1025" dirty="0">
                <a:solidFill>
                  <a:schemeClr val="bg1"/>
                </a:solidFill>
                <a:latin typeface="Trebuchet MS" panose="020B0703020202090204" pitchFamily="34" charset="0"/>
              </a:rPr>
              <a:t>, P. C. Electroencephalographic changes after application of dry needling [DNHS© Technique] in two patients with chronic stroke. </a:t>
            </a:r>
            <a:r>
              <a:rPr lang="en-US" sz="1025" i="1" dirty="0" err="1">
                <a:solidFill>
                  <a:schemeClr val="bg1"/>
                </a:solidFill>
                <a:latin typeface="Trebuchet MS" panose="020B0703020202090204" pitchFamily="34" charset="0"/>
              </a:rPr>
              <a:t>Myopain</a:t>
            </a:r>
            <a:r>
              <a:rPr lang="en-US" sz="1025" i="1" dirty="0">
                <a:solidFill>
                  <a:schemeClr val="bg1"/>
                </a:solidFill>
                <a:latin typeface="Trebuchet MS" panose="020B0703020202090204" pitchFamily="34" charset="0"/>
              </a:rPr>
              <a:t>.</a:t>
            </a:r>
            <a:r>
              <a:rPr lang="en-US" sz="1025" dirty="0">
                <a:solidFill>
                  <a:schemeClr val="bg1"/>
                </a:solidFill>
                <a:latin typeface="Trebuchet MS" panose="020B0703020202090204" pitchFamily="34" charset="0"/>
              </a:rPr>
              <a:t> 2015; 23(3-4), 112-117.</a:t>
            </a:r>
          </a:p>
          <a:p>
            <a:pPr marL="342900" indent="-342900" algn="just">
              <a:buFont typeface="+mj-lt"/>
              <a:buAutoNum type="arabicPeriod"/>
            </a:pPr>
            <a:r>
              <a:rPr lang="en-US" sz="1025" dirty="0">
                <a:solidFill>
                  <a:schemeClr val="bg1"/>
                </a:solidFill>
                <a:latin typeface="Trebuchet MS" panose="020B0703020202090204" pitchFamily="34" charset="0"/>
              </a:rPr>
              <a:t>Tang L, Li Y, Huang QM, and Yang Y. Dry needling at myofascial trigger points mitigates chronic post-stroke shoulder spasticity. </a:t>
            </a:r>
            <a:r>
              <a:rPr lang="en-US" sz="1025" i="1" dirty="0">
                <a:solidFill>
                  <a:schemeClr val="bg1"/>
                </a:solidFill>
                <a:latin typeface="Trebuchet MS" panose="020B0703020202090204" pitchFamily="34" charset="0"/>
              </a:rPr>
              <a:t>Neural Regen Res. </a:t>
            </a:r>
            <a:r>
              <a:rPr lang="en-US" sz="1025" dirty="0">
                <a:solidFill>
                  <a:schemeClr val="bg1"/>
                </a:solidFill>
                <a:latin typeface="Trebuchet MS" panose="020B0703020202090204" pitchFamily="34" charset="0"/>
              </a:rPr>
              <a:t>2018 Apr;13(4):673-676. </a:t>
            </a:r>
            <a:r>
              <a:rPr lang="en-US" sz="1025" dirty="0" err="1">
                <a:solidFill>
                  <a:schemeClr val="bg1"/>
                </a:solidFill>
                <a:latin typeface="Trebuchet MS" panose="020B0703020202090204" pitchFamily="34" charset="0"/>
              </a:rPr>
              <a:t>doi</a:t>
            </a:r>
            <a:r>
              <a:rPr lang="en-US" sz="1025" dirty="0">
                <a:solidFill>
                  <a:schemeClr val="bg1"/>
                </a:solidFill>
                <a:latin typeface="Trebuchet MS" panose="020B0703020202090204" pitchFamily="34" charset="0"/>
              </a:rPr>
              <a:t>: 10.4103/1673-5374.230293</a:t>
            </a:r>
          </a:p>
          <a:p>
            <a:pPr marL="342900" indent="-342900" algn="just">
              <a:buFont typeface="+mj-lt"/>
              <a:buAutoNum type="arabicPeriod"/>
            </a:pPr>
            <a:r>
              <a:rPr lang="en-US" sz="1025" dirty="0" err="1">
                <a:solidFill>
                  <a:schemeClr val="bg1"/>
                </a:solidFill>
                <a:latin typeface="Trebuchet MS" panose="020B0703020202090204" pitchFamily="34" charset="0"/>
              </a:rPr>
              <a:t>Tavakol</a:t>
            </a:r>
            <a:r>
              <a:rPr lang="en-US" sz="1025" dirty="0">
                <a:solidFill>
                  <a:schemeClr val="bg1"/>
                </a:solidFill>
                <a:latin typeface="Trebuchet MS" panose="020B0703020202090204" pitchFamily="34" charset="0"/>
              </a:rPr>
              <a:t> Z, </a:t>
            </a:r>
            <a:r>
              <a:rPr lang="en-US" sz="1025" dirty="0" err="1">
                <a:solidFill>
                  <a:schemeClr val="bg1"/>
                </a:solidFill>
                <a:latin typeface="Trebuchet MS" panose="020B0703020202090204" pitchFamily="34" charset="0"/>
              </a:rPr>
              <a:t>Shariat</a:t>
            </a:r>
            <a:r>
              <a:rPr lang="en-US" sz="1025" dirty="0">
                <a:solidFill>
                  <a:schemeClr val="bg1"/>
                </a:solidFill>
                <a:latin typeface="Trebuchet MS" panose="020B0703020202090204" pitchFamily="34" charset="0"/>
              </a:rPr>
              <a:t> A, </a:t>
            </a:r>
            <a:r>
              <a:rPr lang="en-US" sz="1025" dirty="0" err="1">
                <a:solidFill>
                  <a:schemeClr val="bg1"/>
                </a:solidFill>
                <a:latin typeface="Trebuchet MS" panose="020B0703020202090204" pitchFamily="34" charset="0"/>
              </a:rPr>
              <a:t>Ghannadi</a:t>
            </a:r>
            <a:r>
              <a:rPr lang="en-US" sz="1025" dirty="0">
                <a:solidFill>
                  <a:schemeClr val="bg1"/>
                </a:solidFill>
                <a:latin typeface="Trebuchet MS" panose="020B0703020202090204" pitchFamily="34" charset="0"/>
              </a:rPr>
              <a:t> S, et al. The effect of dry needling on upper and lower limb spasticity in a patient with a brain tumor. </a:t>
            </a:r>
            <a:r>
              <a:rPr lang="en-US" sz="1025" i="1" dirty="0" err="1">
                <a:solidFill>
                  <a:schemeClr val="bg1"/>
                </a:solidFill>
                <a:latin typeface="Trebuchet MS" panose="020B0703020202090204" pitchFamily="34" charset="0"/>
              </a:rPr>
              <a:t>Acupunct</a:t>
            </a:r>
            <a:r>
              <a:rPr lang="en-US" sz="1025" i="1" dirty="0">
                <a:solidFill>
                  <a:schemeClr val="bg1"/>
                </a:solidFill>
                <a:latin typeface="Trebuchet MS" panose="020B0703020202090204" pitchFamily="34" charset="0"/>
              </a:rPr>
              <a:t> Med. </a:t>
            </a:r>
            <a:r>
              <a:rPr lang="en-US" sz="1025" dirty="0">
                <a:solidFill>
                  <a:schemeClr val="bg1"/>
                </a:solidFill>
                <a:latin typeface="Trebuchet MS" panose="020B0703020202090204" pitchFamily="34" charset="0"/>
              </a:rPr>
              <a:t>2019;37(2):133-135.</a:t>
            </a:r>
          </a:p>
          <a:p>
            <a:pPr marL="342900" indent="-342900">
              <a:buFont typeface="+mj-lt"/>
              <a:buAutoNum type="arabicPeriod"/>
            </a:pPr>
            <a:endParaRPr lang="en-US" dirty="0">
              <a:solidFill>
                <a:schemeClr val="bg1"/>
              </a:solidFill>
            </a:endParaRPr>
          </a:p>
        </p:txBody>
      </p:sp>
      <p:sp>
        <p:nvSpPr>
          <p:cNvPr id="12" name="TextBox 11">
            <a:extLst>
              <a:ext uri="{FF2B5EF4-FFF2-40B4-BE49-F238E27FC236}">
                <a16:creationId xmlns:a16="http://schemas.microsoft.com/office/drawing/2014/main" id="{94AE5101-5755-465C-830F-814F739694C9}"/>
              </a:ext>
            </a:extLst>
          </p:cNvPr>
          <p:cNvSpPr txBox="1"/>
          <p:nvPr/>
        </p:nvSpPr>
        <p:spPr>
          <a:xfrm>
            <a:off x="571500" y="8273936"/>
            <a:ext cx="7597617" cy="2431435"/>
          </a:xfrm>
          <a:prstGeom prst="rect">
            <a:avLst/>
          </a:prstGeom>
          <a:noFill/>
        </p:spPr>
        <p:txBody>
          <a:bodyPr wrap="square" rtlCol="0">
            <a:spAutoFit/>
          </a:bodyPr>
          <a:lstStyle/>
          <a:p>
            <a:pPr algn="just"/>
            <a:r>
              <a:rPr lang="en-US" sz="1900" dirty="0">
                <a:solidFill>
                  <a:schemeClr val="bg1"/>
                </a:solidFill>
                <a:latin typeface="Trebuchet MS" panose="020B0603020202020204" pitchFamily="34" charset="0"/>
              </a:rPr>
              <a:t>A literature search of Cochrane, CINAHL, Google Scholar, and ProQuest was conducted using the search terms: (dry needling) AND (spasticity OR hypertonia OR dystonia). Search limits: English, journals, human subjects, 2009-2019. Selection criteria: Adults 18+ with neurological disorders and interventions included dry needling as treatment for spasticity. Each study was independently assessed by two reviewers for methodological quality based on Oxford Levels of Evidence.</a:t>
            </a:r>
          </a:p>
        </p:txBody>
      </p:sp>
      <p:sp>
        <p:nvSpPr>
          <p:cNvPr id="13" name="TextBox 12">
            <a:extLst>
              <a:ext uri="{FF2B5EF4-FFF2-40B4-BE49-F238E27FC236}">
                <a16:creationId xmlns:a16="http://schemas.microsoft.com/office/drawing/2014/main" id="{FABAE965-B92C-2048-B20B-034D38C0ECCB}"/>
              </a:ext>
            </a:extLst>
          </p:cNvPr>
          <p:cNvSpPr txBox="1"/>
          <p:nvPr/>
        </p:nvSpPr>
        <p:spPr>
          <a:xfrm>
            <a:off x="19240455" y="8209794"/>
            <a:ext cx="7365635" cy="2416046"/>
          </a:xfrm>
          <a:prstGeom prst="rect">
            <a:avLst/>
          </a:prstGeom>
          <a:noFill/>
        </p:spPr>
        <p:txBody>
          <a:bodyPr wrap="square" rtlCol="0">
            <a:spAutoFit/>
          </a:bodyPr>
          <a:lstStyle/>
          <a:p>
            <a:pPr algn="just"/>
            <a:r>
              <a:rPr lang="en-US" sz="1900" dirty="0">
                <a:solidFill>
                  <a:schemeClr val="bg1"/>
                </a:solidFill>
                <a:latin typeface="Trebuchet MS" panose="020B0603020202020204" pitchFamily="34" charset="0"/>
              </a:rPr>
              <a:t>Overall, there was a short-term decrease in spasticity of target muscles after DN. Evidence also included improvements at the impairment and functional levels after the use of DN. Based on the evidence, PTs should consider the use of DN in conjunction with standard PT interventions as a safe, feasible option to improve spasticity and impact other targeted outcomes in adults with neurological disorders.</a:t>
            </a:r>
          </a:p>
          <a:p>
            <a:endParaRPr lang="en-US" dirty="0"/>
          </a:p>
        </p:txBody>
      </p:sp>
      <p:sp>
        <p:nvSpPr>
          <p:cNvPr id="22" name="TextBox 21">
            <a:extLst>
              <a:ext uri="{FF2B5EF4-FFF2-40B4-BE49-F238E27FC236}">
                <a16:creationId xmlns:a16="http://schemas.microsoft.com/office/drawing/2014/main" id="{65BD8B8C-8E14-E344-A352-2D7DEF1B6E83}"/>
              </a:ext>
            </a:extLst>
          </p:cNvPr>
          <p:cNvSpPr txBox="1"/>
          <p:nvPr/>
        </p:nvSpPr>
        <p:spPr>
          <a:xfrm>
            <a:off x="19240455" y="3951888"/>
            <a:ext cx="7365635" cy="3585597"/>
          </a:xfrm>
          <a:prstGeom prst="rect">
            <a:avLst/>
          </a:prstGeom>
          <a:noFill/>
        </p:spPr>
        <p:txBody>
          <a:bodyPr wrap="square" rtlCol="0">
            <a:spAutoFit/>
          </a:bodyPr>
          <a:lstStyle/>
          <a:p>
            <a:pPr algn="just"/>
            <a:r>
              <a:rPr lang="en-US" sz="1900" dirty="0">
                <a:solidFill>
                  <a:schemeClr val="bg1"/>
                </a:solidFill>
                <a:latin typeface="Trebuchet MS" panose="020B0603020202020204" pitchFamily="34" charset="0"/>
              </a:rPr>
              <a:t>There is low to moderate evidence in support of using dry needling to decrease spasticity in adults with neurological disorders, specifically in patients with a CVA.</a:t>
            </a:r>
            <a:r>
              <a:rPr lang="en-US" sz="1900" baseline="30000" dirty="0">
                <a:solidFill>
                  <a:schemeClr val="bg1"/>
                </a:solidFill>
                <a:latin typeface="Trebuchet MS" panose="020B0603020202020204" pitchFamily="34" charset="0"/>
              </a:rPr>
              <a:t>1-3,5-10</a:t>
            </a:r>
            <a:r>
              <a:rPr lang="en-US" sz="1900" dirty="0">
                <a:solidFill>
                  <a:schemeClr val="bg1"/>
                </a:solidFill>
                <a:latin typeface="Trebuchet MS" panose="020B0603020202020204" pitchFamily="34" charset="0"/>
              </a:rPr>
              <a:t> Successful applications of dry needling targeted shoulder,</a:t>
            </a:r>
            <a:r>
              <a:rPr lang="en-US" sz="1900" baseline="30000" dirty="0">
                <a:solidFill>
                  <a:schemeClr val="bg1"/>
                </a:solidFill>
                <a:latin typeface="Trebuchet MS" panose="020B0603020202020204" pitchFamily="34" charset="0"/>
              </a:rPr>
              <a:t>5,11</a:t>
            </a:r>
            <a:r>
              <a:rPr lang="en-US" sz="1900" dirty="0">
                <a:solidFill>
                  <a:schemeClr val="bg1"/>
                </a:solidFill>
                <a:latin typeface="Trebuchet MS" panose="020B0603020202020204" pitchFamily="34" charset="0"/>
              </a:rPr>
              <a:t> arm,</a:t>
            </a:r>
            <a:r>
              <a:rPr lang="en-US" sz="1900" baseline="30000" dirty="0">
                <a:solidFill>
                  <a:schemeClr val="bg1"/>
                </a:solidFill>
                <a:latin typeface="Trebuchet MS" panose="020B0603020202020204" pitchFamily="34" charset="0"/>
              </a:rPr>
              <a:t>2</a:t>
            </a:r>
            <a:r>
              <a:rPr lang="en-US" sz="1900" dirty="0">
                <a:solidFill>
                  <a:schemeClr val="bg1"/>
                </a:solidFill>
                <a:latin typeface="Trebuchet MS" panose="020B0603020202020204" pitchFamily="34" charset="0"/>
              </a:rPr>
              <a:t> and wrist flexor</a:t>
            </a:r>
            <a:r>
              <a:rPr lang="en-US" sz="1900" baseline="30000" dirty="0">
                <a:solidFill>
                  <a:schemeClr val="bg1"/>
                </a:solidFill>
                <a:latin typeface="Trebuchet MS" panose="020B0603020202020204" pitchFamily="34" charset="0"/>
              </a:rPr>
              <a:t>1,3,8,11</a:t>
            </a:r>
            <a:r>
              <a:rPr lang="en-US" sz="1900" dirty="0">
                <a:solidFill>
                  <a:schemeClr val="bg1"/>
                </a:solidFill>
                <a:latin typeface="Trebuchet MS" panose="020B0603020202020204" pitchFamily="34" charset="0"/>
              </a:rPr>
              <a:t> spasticity to increase ROM, and the gastrocnemius</a:t>
            </a:r>
            <a:r>
              <a:rPr lang="en-US" sz="1900" baseline="30000" dirty="0">
                <a:solidFill>
                  <a:schemeClr val="bg1"/>
                </a:solidFill>
                <a:latin typeface="Trebuchet MS" panose="020B0603020202020204" pitchFamily="34" charset="0"/>
              </a:rPr>
              <a:t>1-3,5,6,8,9,11</a:t>
            </a:r>
            <a:r>
              <a:rPr lang="en-US" sz="1900" dirty="0">
                <a:solidFill>
                  <a:schemeClr val="bg1"/>
                </a:solidFill>
                <a:latin typeface="Trebuchet MS" panose="020B0603020202020204" pitchFamily="34" charset="0"/>
              </a:rPr>
              <a:t> to decrease plantar flexor spasticity and ultimately improve gait.</a:t>
            </a:r>
            <a:r>
              <a:rPr lang="en-US" sz="1900" baseline="30000" dirty="0">
                <a:solidFill>
                  <a:schemeClr val="bg1"/>
                </a:solidFill>
                <a:latin typeface="Trebuchet MS" panose="020B0603020202020204" pitchFamily="34" charset="0"/>
              </a:rPr>
              <a:t>2,3,5,7,10,11</a:t>
            </a:r>
            <a:r>
              <a:rPr lang="en-US" sz="1900" dirty="0">
                <a:solidFill>
                  <a:schemeClr val="bg1"/>
                </a:solidFill>
                <a:latin typeface="Trebuchet MS" panose="020B0603020202020204" pitchFamily="34" charset="0"/>
              </a:rPr>
              <a:t> Limitations included a lack of follow-up and small sample sizes. Further high level research is needed to determine long-term outcomes of dry needling in spastic muscles and its effectiveness in relation to functional outcomes, in conjunction with other PT interventions.</a:t>
            </a:r>
          </a:p>
          <a:p>
            <a:endParaRPr lang="en-US" dirty="0"/>
          </a:p>
        </p:txBody>
      </p:sp>
    </p:spTree>
    <p:extLst>
      <p:ext uri="{BB962C8B-B14F-4D97-AF65-F5344CB8AC3E}">
        <p14:creationId xmlns:p14="http://schemas.microsoft.com/office/powerpoint/2010/main" val="1045058853"/>
      </p:ext>
    </p:extLst>
  </p:cSld>
  <p:clrMapOvr>
    <a:masterClrMapping/>
  </p:clrMapOvr>
</p:sld>
</file>

<file path=ppt/theme/theme1.xml><?xml version="1.0" encoding="utf-8"?>
<a:theme xmlns:a="http://schemas.openxmlformats.org/drawingml/2006/main" name="Office Theme">
  <a:themeElements>
    <a:clrScheme name="Custom 9">
      <a:dk1>
        <a:srgbClr val="000000"/>
      </a:dk1>
      <a:lt1>
        <a:srgbClr val="FFFFFF"/>
      </a:lt1>
      <a:dk2>
        <a:srgbClr val="632E62"/>
      </a:dk2>
      <a:lt2>
        <a:srgbClr val="EAE5EB"/>
      </a:lt2>
      <a:accent1>
        <a:srgbClr val="5E175C"/>
      </a:accent1>
      <a:accent2>
        <a:srgbClr val="4D2969"/>
      </a:accent2>
      <a:accent3>
        <a:srgbClr val="6F3E7F"/>
      </a:accent3>
      <a:accent4>
        <a:srgbClr val="4B2551"/>
      </a:accent4>
      <a:accent5>
        <a:srgbClr val="5F1E7B"/>
      </a:accent5>
      <a:accent6>
        <a:srgbClr val="351234"/>
      </a:accent6>
      <a:hlink>
        <a:srgbClr val="0066FF"/>
      </a:hlink>
      <a:folHlink>
        <a:srgbClr val="6666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876</TotalTime>
  <Words>1223</Words>
  <Application>Microsoft Macintosh PowerPoint</Application>
  <PresentationFormat>Custom</PresentationFormat>
  <Paragraphs>66</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MS PGothic</vt:lpstr>
      <vt:lpstr>Arial</vt:lpstr>
      <vt:lpstr>Calibri</vt:lpstr>
      <vt:lpstr>Segoe UI</vt:lpstr>
      <vt:lpstr>Times New Roman</vt:lpstr>
      <vt:lpstr>Trebuchet MS</vt:lpstr>
      <vt:lpstr>Verdana</vt:lpstr>
      <vt:lpstr>Office Theme</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MacDonald</dc:creator>
  <cp:lastModifiedBy>Rebecca Oliveira</cp:lastModifiedBy>
  <cp:revision>65</cp:revision>
  <cp:lastPrinted>2017-11-14T20:02:01Z</cp:lastPrinted>
  <dcterms:modified xsi:type="dcterms:W3CDTF">2019-11-13T19:57:59Z</dcterms:modified>
</cp:coreProperties>
</file>