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theme/themeOverride3.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6" r:id="rId4"/>
    <p:sldId id="258" r:id="rId5"/>
    <p:sldId id="263" r:id="rId6"/>
    <p:sldId id="259" r:id="rId7"/>
    <p:sldId id="260" r:id="rId8"/>
    <p:sldId id="264" r:id="rId9"/>
    <p:sldId id="261" r:id="rId10"/>
    <p:sldId id="262"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251EC-39AA-4E47-BB52-29D68863563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C1DDA8E-56C2-4C3D-B228-E2CB82F2E525}">
      <dgm:prSet/>
      <dgm:spPr/>
      <dgm:t>
        <a:bodyPr/>
        <a:lstStyle/>
        <a:p>
          <a:r>
            <a:rPr lang="en-US" dirty="0">
              <a:latin typeface="Times New Roman" panose="02020603050405020304" pitchFamily="18" charset="0"/>
              <a:cs typeface="Times New Roman" panose="02020603050405020304" pitchFamily="18" charset="0"/>
            </a:rPr>
            <a:t>Organizational Decision Making</a:t>
          </a:r>
        </a:p>
      </dgm:t>
    </dgm:pt>
    <dgm:pt modelId="{535DFB02-0570-4A9E-888F-DE751237BB00}" type="parTrans" cxnId="{0565DE4C-A1D3-4610-902A-1057DB9B9769}">
      <dgm:prSet/>
      <dgm:spPr/>
      <dgm:t>
        <a:bodyPr/>
        <a:lstStyle/>
        <a:p>
          <a:endParaRPr lang="en-US"/>
        </a:p>
      </dgm:t>
    </dgm:pt>
    <dgm:pt modelId="{B65095E0-A0A2-4958-AD5B-C45D498142DA}" type="sibTrans" cxnId="{0565DE4C-A1D3-4610-902A-1057DB9B9769}">
      <dgm:prSet/>
      <dgm:spPr/>
      <dgm:t>
        <a:bodyPr/>
        <a:lstStyle/>
        <a:p>
          <a:endParaRPr lang="en-US"/>
        </a:p>
      </dgm:t>
    </dgm:pt>
    <dgm:pt modelId="{E42C94F6-E296-4C02-93F1-E470C8EE410B}">
      <dgm:prSet/>
      <dgm:spPr/>
      <dgm:t>
        <a:bodyPr/>
        <a:lstStyle/>
        <a:p>
          <a:r>
            <a:rPr lang="en-US" dirty="0">
              <a:latin typeface="Times New Roman" panose="02020603050405020304" pitchFamily="18" charset="0"/>
              <a:cs typeface="Times New Roman" panose="02020603050405020304" pitchFamily="18" charset="0"/>
            </a:rPr>
            <a:t>Aligns with Mission and Strategic Plan</a:t>
          </a:r>
        </a:p>
      </dgm:t>
    </dgm:pt>
    <dgm:pt modelId="{4B5717A5-CA39-48E6-8EFB-9BFAEB7879DE}" type="parTrans" cxnId="{C6AC0269-477F-4CFE-BAEC-FDEC749BE53A}">
      <dgm:prSet/>
      <dgm:spPr/>
      <dgm:t>
        <a:bodyPr/>
        <a:lstStyle/>
        <a:p>
          <a:endParaRPr lang="en-US"/>
        </a:p>
      </dgm:t>
    </dgm:pt>
    <dgm:pt modelId="{1C4692A5-C152-4971-82AA-9B65570E8C8A}" type="sibTrans" cxnId="{C6AC0269-477F-4CFE-BAEC-FDEC749BE53A}">
      <dgm:prSet/>
      <dgm:spPr/>
      <dgm:t>
        <a:bodyPr/>
        <a:lstStyle/>
        <a:p>
          <a:endParaRPr lang="en-US"/>
        </a:p>
      </dgm:t>
    </dgm:pt>
    <dgm:pt modelId="{C3C0B04B-EFCD-4BF4-BBDD-DD0140224273}">
      <dgm:prSet custT="1"/>
      <dgm:spPr/>
      <dgm:t>
        <a:bodyPr/>
        <a:lstStyle/>
        <a:p>
          <a:r>
            <a:rPr lang="en-US" sz="2600" dirty="0">
              <a:latin typeface="Times New Roman" panose="02020603050405020304" pitchFamily="18" charset="0"/>
              <a:cs typeface="Times New Roman" panose="02020603050405020304" pitchFamily="18" charset="0"/>
            </a:rPr>
            <a:t>Capital Budget</a:t>
          </a:r>
        </a:p>
      </dgm:t>
    </dgm:pt>
    <dgm:pt modelId="{6B765C63-BA7A-49F3-BDAD-6766F9FB98E0}" type="parTrans" cxnId="{51991393-F124-4E06-9D64-4BFAD361C1B7}">
      <dgm:prSet/>
      <dgm:spPr/>
      <dgm:t>
        <a:bodyPr/>
        <a:lstStyle/>
        <a:p>
          <a:endParaRPr lang="en-US"/>
        </a:p>
      </dgm:t>
    </dgm:pt>
    <dgm:pt modelId="{E532A805-85BF-4433-A60C-DF6BC8E7C1BF}" type="sibTrans" cxnId="{51991393-F124-4E06-9D64-4BFAD361C1B7}">
      <dgm:prSet/>
      <dgm:spPr/>
      <dgm:t>
        <a:bodyPr/>
        <a:lstStyle/>
        <a:p>
          <a:endParaRPr lang="en-US"/>
        </a:p>
      </dgm:t>
    </dgm:pt>
    <dgm:pt modelId="{4AA4A0D9-3767-4225-BB60-DD300955746B}">
      <dgm:prSet custT="1"/>
      <dgm:spPr/>
      <dgm:t>
        <a:bodyPr/>
        <a:lstStyle/>
        <a:p>
          <a:r>
            <a:rPr lang="en-US" sz="2600" dirty="0">
              <a:latin typeface="Times New Roman" panose="02020603050405020304" pitchFamily="18" charset="0"/>
              <a:cs typeface="Times New Roman" panose="02020603050405020304" pitchFamily="18" charset="0"/>
            </a:rPr>
            <a:t>Municipal Budget</a:t>
          </a:r>
        </a:p>
      </dgm:t>
    </dgm:pt>
    <dgm:pt modelId="{1935C7B2-02A6-4A66-B15B-4FD724CB9A0A}" type="parTrans" cxnId="{AC3EF308-884F-49C7-A5C8-423F287F6FAA}">
      <dgm:prSet/>
      <dgm:spPr/>
      <dgm:t>
        <a:bodyPr/>
        <a:lstStyle/>
        <a:p>
          <a:endParaRPr lang="en-US"/>
        </a:p>
      </dgm:t>
    </dgm:pt>
    <dgm:pt modelId="{C169DB09-67A4-4144-B187-D74CF9DEA249}" type="sibTrans" cxnId="{AC3EF308-884F-49C7-A5C8-423F287F6FAA}">
      <dgm:prSet/>
      <dgm:spPr/>
      <dgm:t>
        <a:bodyPr/>
        <a:lstStyle/>
        <a:p>
          <a:endParaRPr lang="en-US"/>
        </a:p>
      </dgm:t>
    </dgm:pt>
    <dgm:pt modelId="{A97F655D-CDB2-417D-9AF9-601D0F6F4D43}">
      <dgm:prSet custT="1"/>
      <dgm:spPr/>
      <dgm:t>
        <a:bodyPr/>
        <a:lstStyle/>
        <a:p>
          <a:r>
            <a:rPr lang="en-US" sz="2600" dirty="0">
              <a:latin typeface="Times New Roman" panose="02020603050405020304" pitchFamily="18" charset="0"/>
              <a:cs typeface="Times New Roman" panose="02020603050405020304" pitchFamily="18" charset="0"/>
            </a:rPr>
            <a:t>Plans/Assessments</a:t>
          </a:r>
        </a:p>
      </dgm:t>
    </dgm:pt>
    <dgm:pt modelId="{F3F063C0-EC79-4980-9D8B-1F9AF3259204}" type="parTrans" cxnId="{7040EEDE-FC63-4CC9-A201-ED54466BE021}">
      <dgm:prSet/>
      <dgm:spPr/>
      <dgm:t>
        <a:bodyPr/>
        <a:lstStyle/>
        <a:p>
          <a:endParaRPr lang="en-US"/>
        </a:p>
      </dgm:t>
    </dgm:pt>
    <dgm:pt modelId="{20D8FE0E-E000-4FFF-A2D6-ECC5570D0669}" type="sibTrans" cxnId="{7040EEDE-FC63-4CC9-A201-ED54466BE021}">
      <dgm:prSet/>
      <dgm:spPr/>
      <dgm:t>
        <a:bodyPr/>
        <a:lstStyle/>
        <a:p>
          <a:endParaRPr lang="en-US"/>
        </a:p>
      </dgm:t>
    </dgm:pt>
    <dgm:pt modelId="{9B9630B0-6E6F-4C8A-8A4E-794988FA24BB}">
      <dgm:prSet custT="1"/>
      <dgm:spPr/>
      <dgm:t>
        <a:bodyPr/>
        <a:lstStyle/>
        <a:p>
          <a:r>
            <a:rPr lang="en-US" sz="2600" dirty="0">
              <a:latin typeface="Times New Roman" panose="02020603050405020304" pitchFamily="18" charset="0"/>
              <a:cs typeface="Times New Roman" panose="02020603050405020304" pitchFamily="18" charset="0"/>
            </a:rPr>
            <a:t>Capital/Funding Stacking</a:t>
          </a:r>
        </a:p>
      </dgm:t>
    </dgm:pt>
    <dgm:pt modelId="{0D2606DC-D0C2-44FE-AE54-BC5820D21CDA}" type="parTrans" cxnId="{93F8AB8D-7F95-4E66-82EF-0E4A351BA387}">
      <dgm:prSet/>
      <dgm:spPr/>
      <dgm:t>
        <a:bodyPr/>
        <a:lstStyle/>
        <a:p>
          <a:endParaRPr lang="en-US"/>
        </a:p>
      </dgm:t>
    </dgm:pt>
    <dgm:pt modelId="{93321E80-7195-4FB5-A764-7BFA841D0E53}" type="sibTrans" cxnId="{93F8AB8D-7F95-4E66-82EF-0E4A351BA387}">
      <dgm:prSet/>
      <dgm:spPr/>
      <dgm:t>
        <a:bodyPr/>
        <a:lstStyle/>
        <a:p>
          <a:endParaRPr lang="en-US"/>
        </a:p>
      </dgm:t>
    </dgm:pt>
    <dgm:pt modelId="{72864EA0-F797-4BF4-9776-4AC4216B5852}" type="pres">
      <dgm:prSet presAssocID="{E38251EC-39AA-4E47-BB52-29D688635637}" presName="linear" presStyleCnt="0">
        <dgm:presLayoutVars>
          <dgm:dir/>
          <dgm:animLvl val="lvl"/>
          <dgm:resizeHandles val="exact"/>
        </dgm:presLayoutVars>
      </dgm:prSet>
      <dgm:spPr/>
    </dgm:pt>
    <dgm:pt modelId="{DD5703D6-6063-40D5-9ECD-536CA3A494BF}" type="pres">
      <dgm:prSet presAssocID="{AC1DDA8E-56C2-4C3D-B228-E2CB82F2E525}" presName="parentLin" presStyleCnt="0"/>
      <dgm:spPr/>
    </dgm:pt>
    <dgm:pt modelId="{FEA515BF-5EA5-4008-808D-C423ABFBA6F5}" type="pres">
      <dgm:prSet presAssocID="{AC1DDA8E-56C2-4C3D-B228-E2CB82F2E525}" presName="parentLeftMargin" presStyleLbl="node1" presStyleIdx="0" presStyleCnt="2"/>
      <dgm:spPr/>
    </dgm:pt>
    <dgm:pt modelId="{AC403723-3EB6-4FF0-80F0-B283A9916B95}" type="pres">
      <dgm:prSet presAssocID="{AC1DDA8E-56C2-4C3D-B228-E2CB82F2E525}" presName="parentText" presStyleLbl="node1" presStyleIdx="0" presStyleCnt="2">
        <dgm:presLayoutVars>
          <dgm:chMax val="0"/>
          <dgm:bulletEnabled val="1"/>
        </dgm:presLayoutVars>
      </dgm:prSet>
      <dgm:spPr/>
    </dgm:pt>
    <dgm:pt modelId="{A5CB3F3F-C8B8-4043-9458-B71C6B5FC023}" type="pres">
      <dgm:prSet presAssocID="{AC1DDA8E-56C2-4C3D-B228-E2CB82F2E525}" presName="negativeSpace" presStyleCnt="0"/>
      <dgm:spPr/>
    </dgm:pt>
    <dgm:pt modelId="{C3144944-4982-414C-BF32-08F3807F0D97}" type="pres">
      <dgm:prSet presAssocID="{AC1DDA8E-56C2-4C3D-B228-E2CB82F2E525}" presName="childText" presStyleLbl="conFgAcc1" presStyleIdx="0" presStyleCnt="2" custLinFactNeighborX="-5185">
        <dgm:presLayoutVars>
          <dgm:bulletEnabled val="1"/>
        </dgm:presLayoutVars>
      </dgm:prSet>
      <dgm:spPr/>
    </dgm:pt>
    <dgm:pt modelId="{BCB89C07-8ED9-4E8C-A9CC-CB4699DADEB5}" type="pres">
      <dgm:prSet presAssocID="{B65095E0-A0A2-4958-AD5B-C45D498142DA}" presName="spaceBetweenRectangles" presStyleCnt="0"/>
      <dgm:spPr/>
    </dgm:pt>
    <dgm:pt modelId="{EC777E18-693F-4C9B-BF0A-C987EFBE9A4C}" type="pres">
      <dgm:prSet presAssocID="{E42C94F6-E296-4C02-93F1-E470C8EE410B}" presName="parentLin" presStyleCnt="0"/>
      <dgm:spPr/>
    </dgm:pt>
    <dgm:pt modelId="{D4DA36F6-1C19-4DB0-8A42-C26FCBA2EDC2}" type="pres">
      <dgm:prSet presAssocID="{E42C94F6-E296-4C02-93F1-E470C8EE410B}" presName="parentLeftMargin" presStyleLbl="node1" presStyleIdx="0" presStyleCnt="2"/>
      <dgm:spPr/>
    </dgm:pt>
    <dgm:pt modelId="{B562DBC4-3CCB-4BE2-865D-AA0525BADB40}" type="pres">
      <dgm:prSet presAssocID="{E42C94F6-E296-4C02-93F1-E470C8EE410B}" presName="parentText" presStyleLbl="node1" presStyleIdx="1" presStyleCnt="2">
        <dgm:presLayoutVars>
          <dgm:chMax val="0"/>
          <dgm:bulletEnabled val="1"/>
        </dgm:presLayoutVars>
      </dgm:prSet>
      <dgm:spPr/>
    </dgm:pt>
    <dgm:pt modelId="{5986361A-9DA8-431F-94E3-63B0F1248222}" type="pres">
      <dgm:prSet presAssocID="{E42C94F6-E296-4C02-93F1-E470C8EE410B}" presName="negativeSpace" presStyleCnt="0"/>
      <dgm:spPr/>
    </dgm:pt>
    <dgm:pt modelId="{F4103995-1037-4F35-8BAE-F4BC37BB7A8C}" type="pres">
      <dgm:prSet presAssocID="{E42C94F6-E296-4C02-93F1-E470C8EE410B}" presName="childText" presStyleLbl="conFgAcc1" presStyleIdx="1" presStyleCnt="2">
        <dgm:presLayoutVars>
          <dgm:bulletEnabled val="1"/>
        </dgm:presLayoutVars>
      </dgm:prSet>
      <dgm:spPr/>
    </dgm:pt>
  </dgm:ptLst>
  <dgm:cxnLst>
    <dgm:cxn modelId="{EF5C0008-E484-41C3-8F28-5958F4E188B8}" type="presOf" srcId="{E42C94F6-E296-4C02-93F1-E470C8EE410B}" destId="{B562DBC4-3CCB-4BE2-865D-AA0525BADB40}" srcOrd="1" destOrd="0" presId="urn:microsoft.com/office/officeart/2005/8/layout/list1"/>
    <dgm:cxn modelId="{AC3EF308-884F-49C7-A5C8-423F287F6FAA}" srcId="{E42C94F6-E296-4C02-93F1-E470C8EE410B}" destId="{4AA4A0D9-3767-4225-BB60-DD300955746B}" srcOrd="1" destOrd="0" parTransId="{1935C7B2-02A6-4A66-B15B-4FD724CB9A0A}" sibTransId="{C169DB09-67A4-4144-B187-D74CF9DEA249}"/>
    <dgm:cxn modelId="{5AD9DC1A-26EC-45D8-81BE-6CC6E82595EE}" type="presOf" srcId="{A97F655D-CDB2-417D-9AF9-601D0F6F4D43}" destId="{F4103995-1037-4F35-8BAE-F4BC37BB7A8C}" srcOrd="0" destOrd="2" presId="urn:microsoft.com/office/officeart/2005/8/layout/list1"/>
    <dgm:cxn modelId="{BD3E2A24-6069-4F3F-88BB-8112DD5A39D0}" type="presOf" srcId="{AC1DDA8E-56C2-4C3D-B228-E2CB82F2E525}" destId="{AC403723-3EB6-4FF0-80F0-B283A9916B95}" srcOrd="1" destOrd="0" presId="urn:microsoft.com/office/officeart/2005/8/layout/list1"/>
    <dgm:cxn modelId="{1CBAB53C-2844-41E0-94B6-A66A5F5ECD15}" type="presOf" srcId="{4AA4A0D9-3767-4225-BB60-DD300955746B}" destId="{F4103995-1037-4F35-8BAE-F4BC37BB7A8C}" srcOrd="0" destOrd="1" presId="urn:microsoft.com/office/officeart/2005/8/layout/list1"/>
    <dgm:cxn modelId="{C6AC0269-477F-4CFE-BAEC-FDEC749BE53A}" srcId="{E38251EC-39AA-4E47-BB52-29D688635637}" destId="{E42C94F6-E296-4C02-93F1-E470C8EE410B}" srcOrd="1" destOrd="0" parTransId="{4B5717A5-CA39-48E6-8EFB-9BFAEB7879DE}" sibTransId="{1C4692A5-C152-4971-82AA-9B65570E8C8A}"/>
    <dgm:cxn modelId="{0565DE4C-A1D3-4610-902A-1057DB9B9769}" srcId="{E38251EC-39AA-4E47-BB52-29D688635637}" destId="{AC1DDA8E-56C2-4C3D-B228-E2CB82F2E525}" srcOrd="0" destOrd="0" parTransId="{535DFB02-0570-4A9E-888F-DE751237BB00}" sibTransId="{B65095E0-A0A2-4958-AD5B-C45D498142DA}"/>
    <dgm:cxn modelId="{93F8AB8D-7F95-4E66-82EF-0E4A351BA387}" srcId="{E42C94F6-E296-4C02-93F1-E470C8EE410B}" destId="{9B9630B0-6E6F-4C8A-8A4E-794988FA24BB}" srcOrd="3" destOrd="0" parTransId="{0D2606DC-D0C2-44FE-AE54-BC5820D21CDA}" sibTransId="{93321E80-7195-4FB5-A764-7BFA841D0E53}"/>
    <dgm:cxn modelId="{3AC06D8F-EFF8-4EE0-AABB-E6138F7E37F0}" type="presOf" srcId="{C3C0B04B-EFCD-4BF4-BBDD-DD0140224273}" destId="{F4103995-1037-4F35-8BAE-F4BC37BB7A8C}" srcOrd="0" destOrd="0" presId="urn:microsoft.com/office/officeart/2005/8/layout/list1"/>
    <dgm:cxn modelId="{A375BE91-6145-4B23-B15A-76AE6408EC95}" type="presOf" srcId="{E42C94F6-E296-4C02-93F1-E470C8EE410B}" destId="{D4DA36F6-1C19-4DB0-8A42-C26FCBA2EDC2}" srcOrd="0" destOrd="0" presId="urn:microsoft.com/office/officeart/2005/8/layout/list1"/>
    <dgm:cxn modelId="{51991393-F124-4E06-9D64-4BFAD361C1B7}" srcId="{E42C94F6-E296-4C02-93F1-E470C8EE410B}" destId="{C3C0B04B-EFCD-4BF4-BBDD-DD0140224273}" srcOrd="0" destOrd="0" parTransId="{6B765C63-BA7A-49F3-BDAD-6766F9FB98E0}" sibTransId="{E532A805-85BF-4433-A60C-DF6BC8E7C1BF}"/>
    <dgm:cxn modelId="{367596B1-14A0-4785-913B-3001CA921613}" type="presOf" srcId="{AC1DDA8E-56C2-4C3D-B228-E2CB82F2E525}" destId="{FEA515BF-5EA5-4008-808D-C423ABFBA6F5}" srcOrd="0" destOrd="0" presId="urn:microsoft.com/office/officeart/2005/8/layout/list1"/>
    <dgm:cxn modelId="{DB02E2B6-AB0B-43F5-B305-8166F500F9CF}" type="presOf" srcId="{9B9630B0-6E6F-4C8A-8A4E-794988FA24BB}" destId="{F4103995-1037-4F35-8BAE-F4BC37BB7A8C}" srcOrd="0" destOrd="3" presId="urn:microsoft.com/office/officeart/2005/8/layout/list1"/>
    <dgm:cxn modelId="{8480A5C7-CBCA-4F02-8AA0-4CFF446BB4E0}" type="presOf" srcId="{E38251EC-39AA-4E47-BB52-29D688635637}" destId="{72864EA0-F797-4BF4-9776-4AC4216B5852}" srcOrd="0" destOrd="0" presId="urn:microsoft.com/office/officeart/2005/8/layout/list1"/>
    <dgm:cxn modelId="{7040EEDE-FC63-4CC9-A201-ED54466BE021}" srcId="{E42C94F6-E296-4C02-93F1-E470C8EE410B}" destId="{A97F655D-CDB2-417D-9AF9-601D0F6F4D43}" srcOrd="2" destOrd="0" parTransId="{F3F063C0-EC79-4980-9D8B-1F9AF3259204}" sibTransId="{20D8FE0E-E000-4FFF-A2D6-ECC5570D0669}"/>
    <dgm:cxn modelId="{8B7D4A68-17AA-413D-92F8-D8952DAC9D67}" type="presParOf" srcId="{72864EA0-F797-4BF4-9776-4AC4216B5852}" destId="{DD5703D6-6063-40D5-9ECD-536CA3A494BF}" srcOrd="0" destOrd="0" presId="urn:microsoft.com/office/officeart/2005/8/layout/list1"/>
    <dgm:cxn modelId="{AA52892B-D035-49D5-9E03-36AFAEADC771}" type="presParOf" srcId="{DD5703D6-6063-40D5-9ECD-536CA3A494BF}" destId="{FEA515BF-5EA5-4008-808D-C423ABFBA6F5}" srcOrd="0" destOrd="0" presId="urn:microsoft.com/office/officeart/2005/8/layout/list1"/>
    <dgm:cxn modelId="{A0776EEB-2C62-4C93-83BF-BF4D7BBFB7D1}" type="presParOf" srcId="{DD5703D6-6063-40D5-9ECD-536CA3A494BF}" destId="{AC403723-3EB6-4FF0-80F0-B283A9916B95}" srcOrd="1" destOrd="0" presId="urn:microsoft.com/office/officeart/2005/8/layout/list1"/>
    <dgm:cxn modelId="{54D99CAD-B46F-4346-BBB0-05BE22478C42}" type="presParOf" srcId="{72864EA0-F797-4BF4-9776-4AC4216B5852}" destId="{A5CB3F3F-C8B8-4043-9458-B71C6B5FC023}" srcOrd="1" destOrd="0" presId="urn:microsoft.com/office/officeart/2005/8/layout/list1"/>
    <dgm:cxn modelId="{94B495B2-17FD-45AB-A3A9-6B64E193A07B}" type="presParOf" srcId="{72864EA0-F797-4BF4-9776-4AC4216B5852}" destId="{C3144944-4982-414C-BF32-08F3807F0D97}" srcOrd="2" destOrd="0" presId="urn:microsoft.com/office/officeart/2005/8/layout/list1"/>
    <dgm:cxn modelId="{26DAA5D0-6170-4AE4-9414-2611170E2633}" type="presParOf" srcId="{72864EA0-F797-4BF4-9776-4AC4216B5852}" destId="{BCB89C07-8ED9-4E8C-A9CC-CB4699DADEB5}" srcOrd="3" destOrd="0" presId="urn:microsoft.com/office/officeart/2005/8/layout/list1"/>
    <dgm:cxn modelId="{94D2CE90-E0B2-4A0F-A8DF-CCBB70DD73A9}" type="presParOf" srcId="{72864EA0-F797-4BF4-9776-4AC4216B5852}" destId="{EC777E18-693F-4C9B-BF0A-C987EFBE9A4C}" srcOrd="4" destOrd="0" presId="urn:microsoft.com/office/officeart/2005/8/layout/list1"/>
    <dgm:cxn modelId="{B266D67C-1F99-47B0-8B94-5631B14A2F76}" type="presParOf" srcId="{EC777E18-693F-4C9B-BF0A-C987EFBE9A4C}" destId="{D4DA36F6-1C19-4DB0-8A42-C26FCBA2EDC2}" srcOrd="0" destOrd="0" presId="urn:microsoft.com/office/officeart/2005/8/layout/list1"/>
    <dgm:cxn modelId="{EA4E12FC-7626-4253-A6C0-82D5319CBD81}" type="presParOf" srcId="{EC777E18-693F-4C9B-BF0A-C987EFBE9A4C}" destId="{B562DBC4-3CCB-4BE2-865D-AA0525BADB40}" srcOrd="1" destOrd="0" presId="urn:microsoft.com/office/officeart/2005/8/layout/list1"/>
    <dgm:cxn modelId="{FAEA97E1-F15F-4E21-843E-AF324CA728AF}" type="presParOf" srcId="{72864EA0-F797-4BF4-9776-4AC4216B5852}" destId="{5986361A-9DA8-431F-94E3-63B0F1248222}" srcOrd="5" destOrd="0" presId="urn:microsoft.com/office/officeart/2005/8/layout/list1"/>
    <dgm:cxn modelId="{6D50226D-1FCB-4064-8F97-923B7C52D9C0}" type="presParOf" srcId="{72864EA0-F797-4BF4-9776-4AC4216B5852}" destId="{F4103995-1037-4F35-8BAE-F4BC37BB7A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8251EC-39AA-4E47-BB52-29D68863563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C1DDA8E-56C2-4C3D-B228-E2CB82F2E525}">
      <dgm:prSet custT="1"/>
      <dgm:spPr/>
      <dgm:t>
        <a:bodyPr/>
        <a:lstStyle/>
        <a:p>
          <a:r>
            <a:rPr lang="en-US" sz="2800" dirty="0">
              <a:latin typeface="Times New Roman" panose="02020603050405020304" pitchFamily="18" charset="0"/>
              <a:cs typeface="Times New Roman" panose="02020603050405020304" pitchFamily="18" charset="0"/>
            </a:rPr>
            <a:t>Current and Future Grant Support</a:t>
          </a:r>
        </a:p>
      </dgm:t>
    </dgm:pt>
    <dgm:pt modelId="{535DFB02-0570-4A9E-888F-DE751237BB00}" type="parTrans" cxnId="{0565DE4C-A1D3-4610-902A-1057DB9B9769}">
      <dgm:prSet/>
      <dgm:spPr/>
      <dgm:t>
        <a:bodyPr/>
        <a:lstStyle/>
        <a:p>
          <a:endParaRPr lang="en-US"/>
        </a:p>
      </dgm:t>
    </dgm:pt>
    <dgm:pt modelId="{B65095E0-A0A2-4958-AD5B-C45D498142DA}" type="sibTrans" cxnId="{0565DE4C-A1D3-4610-902A-1057DB9B9769}">
      <dgm:prSet/>
      <dgm:spPr/>
      <dgm:t>
        <a:bodyPr/>
        <a:lstStyle/>
        <a:p>
          <a:endParaRPr lang="en-US"/>
        </a:p>
      </dgm:t>
    </dgm:pt>
    <dgm:pt modelId="{C89C9352-6219-467A-9B29-73B78A6864AF}">
      <dgm:prSet/>
      <dgm:spPr/>
      <dgm:t>
        <a:bodyPr/>
        <a:lstStyle/>
        <a:p>
          <a:r>
            <a:rPr lang="en-US" dirty="0">
              <a:latin typeface="Times New Roman" panose="02020603050405020304" pitchFamily="18" charset="0"/>
              <a:cs typeface="Times New Roman" panose="02020603050405020304" pitchFamily="18" charset="0"/>
            </a:rPr>
            <a:t>Project Readiness</a:t>
          </a:r>
        </a:p>
      </dgm:t>
    </dgm:pt>
    <dgm:pt modelId="{192109BF-9893-475A-9953-8A7A028C355D}" type="parTrans" cxnId="{0571F530-7BB4-4C49-A333-915CA9E3DFC3}">
      <dgm:prSet/>
      <dgm:spPr/>
      <dgm:t>
        <a:bodyPr/>
        <a:lstStyle/>
        <a:p>
          <a:endParaRPr lang="en-US"/>
        </a:p>
      </dgm:t>
    </dgm:pt>
    <dgm:pt modelId="{82E9AD37-5941-4FDD-B37D-DFEB86DC04F4}" type="sibTrans" cxnId="{0571F530-7BB4-4C49-A333-915CA9E3DFC3}">
      <dgm:prSet/>
      <dgm:spPr/>
      <dgm:t>
        <a:bodyPr/>
        <a:lstStyle/>
        <a:p>
          <a:endParaRPr lang="en-US"/>
        </a:p>
      </dgm:t>
    </dgm:pt>
    <dgm:pt modelId="{E7C505A7-3AE3-490B-A0A0-4B147917FAA4}">
      <dgm:prSet/>
      <dgm:spPr/>
      <dgm:t>
        <a:bodyPr/>
        <a:lstStyle/>
        <a:p>
          <a:r>
            <a:rPr lang="en-US" dirty="0">
              <a:latin typeface="Times New Roman" panose="02020603050405020304" pitchFamily="18" charset="0"/>
              <a:cs typeface="Times New Roman" panose="02020603050405020304" pitchFamily="18" charset="0"/>
            </a:rPr>
            <a:t>Project Sustainability</a:t>
          </a:r>
        </a:p>
      </dgm:t>
    </dgm:pt>
    <dgm:pt modelId="{D7120A9F-3D6F-44B6-A543-E03DE60C4F90}" type="parTrans" cxnId="{6F501495-E28A-421E-A24A-2F6921D22F45}">
      <dgm:prSet/>
      <dgm:spPr/>
      <dgm:t>
        <a:bodyPr/>
        <a:lstStyle/>
        <a:p>
          <a:endParaRPr lang="en-US"/>
        </a:p>
      </dgm:t>
    </dgm:pt>
    <dgm:pt modelId="{D790B680-1F9F-4D2C-A60F-489BE3F4AD05}" type="sibTrans" cxnId="{6F501495-E28A-421E-A24A-2F6921D22F45}">
      <dgm:prSet/>
      <dgm:spPr/>
      <dgm:t>
        <a:bodyPr/>
        <a:lstStyle/>
        <a:p>
          <a:endParaRPr lang="en-US"/>
        </a:p>
      </dgm:t>
    </dgm:pt>
    <dgm:pt modelId="{28B0E32F-00C6-4273-9AB8-210A5552DB98}">
      <dgm:prSet/>
      <dgm:spPr/>
      <dgm:t>
        <a:bodyPr/>
        <a:lstStyle/>
        <a:p>
          <a:r>
            <a:rPr lang="en-US" dirty="0">
              <a:latin typeface="Times New Roman" panose="02020603050405020304" pitchFamily="18" charset="0"/>
              <a:cs typeface="Times New Roman" panose="02020603050405020304" pitchFamily="18" charset="0"/>
            </a:rPr>
            <a:t>Grant Administration Ability</a:t>
          </a:r>
        </a:p>
      </dgm:t>
    </dgm:pt>
    <dgm:pt modelId="{546FA98E-AC1A-44F1-B24C-5B26C5BCAAE7}" type="parTrans" cxnId="{4106EA10-7E47-42BA-AB4C-F2ED2BBEFABA}">
      <dgm:prSet/>
      <dgm:spPr/>
      <dgm:t>
        <a:bodyPr/>
        <a:lstStyle/>
        <a:p>
          <a:endParaRPr lang="en-US"/>
        </a:p>
      </dgm:t>
    </dgm:pt>
    <dgm:pt modelId="{548F2FC8-6EF6-46C3-812C-1A065836A32D}" type="sibTrans" cxnId="{4106EA10-7E47-42BA-AB4C-F2ED2BBEFABA}">
      <dgm:prSet/>
      <dgm:spPr/>
      <dgm:t>
        <a:bodyPr/>
        <a:lstStyle/>
        <a:p>
          <a:endParaRPr lang="en-US"/>
        </a:p>
      </dgm:t>
    </dgm:pt>
    <dgm:pt modelId="{E42C94F6-E296-4C02-93F1-E470C8EE410B}">
      <dgm:prSet custT="1"/>
      <dgm:spPr/>
      <dgm:t>
        <a:bodyPr/>
        <a:lstStyle/>
        <a:p>
          <a:r>
            <a:rPr lang="en-US" sz="2800" dirty="0">
              <a:latin typeface="Times New Roman" panose="02020603050405020304" pitchFamily="18" charset="0"/>
              <a:cs typeface="Times New Roman" panose="02020603050405020304" pitchFamily="18" charset="0"/>
            </a:rPr>
            <a:t>Legislator/Community Relationships</a:t>
          </a:r>
        </a:p>
      </dgm:t>
    </dgm:pt>
    <dgm:pt modelId="{4B5717A5-CA39-48E6-8EFB-9BFAEB7879DE}" type="parTrans" cxnId="{C6AC0269-477F-4CFE-BAEC-FDEC749BE53A}">
      <dgm:prSet/>
      <dgm:spPr/>
      <dgm:t>
        <a:bodyPr/>
        <a:lstStyle/>
        <a:p>
          <a:endParaRPr lang="en-US"/>
        </a:p>
      </dgm:t>
    </dgm:pt>
    <dgm:pt modelId="{1C4692A5-C152-4971-82AA-9B65570E8C8A}" type="sibTrans" cxnId="{C6AC0269-477F-4CFE-BAEC-FDEC749BE53A}">
      <dgm:prSet/>
      <dgm:spPr/>
      <dgm:t>
        <a:bodyPr/>
        <a:lstStyle/>
        <a:p>
          <a:endParaRPr lang="en-US"/>
        </a:p>
      </dgm:t>
    </dgm:pt>
    <dgm:pt modelId="{C3C0B04B-EFCD-4BF4-BBDD-DD0140224273}">
      <dgm:prSet/>
      <dgm:spPr/>
      <dgm:t>
        <a:bodyPr/>
        <a:lstStyle/>
        <a:p>
          <a:r>
            <a:rPr lang="en-US" dirty="0">
              <a:latin typeface="Times New Roman" panose="02020603050405020304" pitchFamily="18" charset="0"/>
              <a:cs typeface="Times New Roman" panose="02020603050405020304" pitchFamily="18" charset="0"/>
            </a:rPr>
            <a:t>Legislative Staff Contacts</a:t>
          </a:r>
        </a:p>
      </dgm:t>
    </dgm:pt>
    <dgm:pt modelId="{6B765C63-BA7A-49F3-BDAD-6766F9FB98E0}" type="parTrans" cxnId="{51991393-F124-4E06-9D64-4BFAD361C1B7}">
      <dgm:prSet/>
      <dgm:spPr/>
      <dgm:t>
        <a:bodyPr/>
        <a:lstStyle/>
        <a:p>
          <a:endParaRPr lang="en-US"/>
        </a:p>
      </dgm:t>
    </dgm:pt>
    <dgm:pt modelId="{E532A805-85BF-4433-A60C-DF6BC8E7C1BF}" type="sibTrans" cxnId="{51991393-F124-4E06-9D64-4BFAD361C1B7}">
      <dgm:prSet/>
      <dgm:spPr/>
      <dgm:t>
        <a:bodyPr/>
        <a:lstStyle/>
        <a:p>
          <a:endParaRPr lang="en-US"/>
        </a:p>
      </dgm:t>
    </dgm:pt>
    <dgm:pt modelId="{4AA4A0D9-3767-4225-BB60-DD300955746B}">
      <dgm:prSet/>
      <dgm:spPr/>
      <dgm:t>
        <a:bodyPr/>
        <a:lstStyle/>
        <a:p>
          <a:r>
            <a:rPr lang="en-US" dirty="0">
              <a:latin typeface="Times New Roman" panose="02020603050405020304" pitchFamily="18" charset="0"/>
              <a:cs typeface="Times New Roman" panose="02020603050405020304" pitchFamily="18" charset="0"/>
            </a:rPr>
            <a:t>Community Partners</a:t>
          </a:r>
        </a:p>
      </dgm:t>
    </dgm:pt>
    <dgm:pt modelId="{1935C7B2-02A6-4A66-B15B-4FD724CB9A0A}" type="parTrans" cxnId="{AC3EF308-884F-49C7-A5C8-423F287F6FAA}">
      <dgm:prSet/>
      <dgm:spPr/>
      <dgm:t>
        <a:bodyPr/>
        <a:lstStyle/>
        <a:p>
          <a:endParaRPr lang="en-US"/>
        </a:p>
      </dgm:t>
    </dgm:pt>
    <dgm:pt modelId="{C169DB09-67A4-4144-B187-D74CF9DEA249}" type="sibTrans" cxnId="{AC3EF308-884F-49C7-A5C8-423F287F6FAA}">
      <dgm:prSet/>
      <dgm:spPr/>
      <dgm:t>
        <a:bodyPr/>
        <a:lstStyle/>
        <a:p>
          <a:endParaRPr lang="en-US"/>
        </a:p>
      </dgm:t>
    </dgm:pt>
    <dgm:pt modelId="{DDD6D303-CF39-44CB-9BAD-58C0D3C99CDA}">
      <dgm:prSet custT="1"/>
      <dgm:spPr/>
      <dgm:t>
        <a:bodyPr/>
        <a:lstStyle/>
        <a:p>
          <a:r>
            <a:rPr lang="en-US" sz="2800" dirty="0">
              <a:latin typeface="Times New Roman" panose="02020603050405020304" pitchFamily="18" charset="0"/>
              <a:cs typeface="Times New Roman" panose="02020603050405020304" pitchFamily="18" charset="0"/>
            </a:rPr>
            <a:t>Good Planning</a:t>
          </a:r>
        </a:p>
      </dgm:t>
    </dgm:pt>
    <dgm:pt modelId="{637C5E59-2704-4A0E-82F7-5526E8EC8A2C}" type="parTrans" cxnId="{1979EE0E-E738-4230-86E4-B4380417FA30}">
      <dgm:prSet/>
      <dgm:spPr/>
      <dgm:t>
        <a:bodyPr/>
        <a:lstStyle/>
        <a:p>
          <a:endParaRPr lang="en-US"/>
        </a:p>
      </dgm:t>
    </dgm:pt>
    <dgm:pt modelId="{D8CEBC76-A3F2-4443-8CEC-8EA5737C82C8}" type="sibTrans" cxnId="{1979EE0E-E738-4230-86E4-B4380417FA30}">
      <dgm:prSet/>
      <dgm:spPr/>
      <dgm:t>
        <a:bodyPr/>
        <a:lstStyle/>
        <a:p>
          <a:endParaRPr lang="en-US"/>
        </a:p>
      </dgm:t>
    </dgm:pt>
    <dgm:pt modelId="{72864EA0-F797-4BF4-9776-4AC4216B5852}" type="pres">
      <dgm:prSet presAssocID="{E38251EC-39AA-4E47-BB52-29D688635637}" presName="linear" presStyleCnt="0">
        <dgm:presLayoutVars>
          <dgm:dir/>
          <dgm:animLvl val="lvl"/>
          <dgm:resizeHandles val="exact"/>
        </dgm:presLayoutVars>
      </dgm:prSet>
      <dgm:spPr/>
    </dgm:pt>
    <dgm:pt modelId="{DD5703D6-6063-40D5-9ECD-536CA3A494BF}" type="pres">
      <dgm:prSet presAssocID="{AC1DDA8E-56C2-4C3D-B228-E2CB82F2E525}" presName="parentLin" presStyleCnt="0"/>
      <dgm:spPr/>
    </dgm:pt>
    <dgm:pt modelId="{FEA515BF-5EA5-4008-808D-C423ABFBA6F5}" type="pres">
      <dgm:prSet presAssocID="{AC1DDA8E-56C2-4C3D-B228-E2CB82F2E525}" presName="parentLeftMargin" presStyleLbl="node1" presStyleIdx="0" presStyleCnt="3"/>
      <dgm:spPr/>
    </dgm:pt>
    <dgm:pt modelId="{AC403723-3EB6-4FF0-80F0-B283A9916B95}" type="pres">
      <dgm:prSet presAssocID="{AC1DDA8E-56C2-4C3D-B228-E2CB82F2E525}" presName="parentText" presStyleLbl="node1" presStyleIdx="0" presStyleCnt="3" custScaleY="113170">
        <dgm:presLayoutVars>
          <dgm:chMax val="0"/>
          <dgm:bulletEnabled val="1"/>
        </dgm:presLayoutVars>
      </dgm:prSet>
      <dgm:spPr/>
    </dgm:pt>
    <dgm:pt modelId="{A5CB3F3F-C8B8-4043-9458-B71C6B5FC023}" type="pres">
      <dgm:prSet presAssocID="{AC1DDA8E-56C2-4C3D-B228-E2CB82F2E525}" presName="negativeSpace" presStyleCnt="0"/>
      <dgm:spPr/>
    </dgm:pt>
    <dgm:pt modelId="{C3144944-4982-414C-BF32-08F3807F0D97}" type="pres">
      <dgm:prSet presAssocID="{AC1DDA8E-56C2-4C3D-B228-E2CB82F2E525}" presName="childText" presStyleLbl="conFgAcc1" presStyleIdx="0" presStyleCnt="3">
        <dgm:presLayoutVars>
          <dgm:bulletEnabled val="1"/>
        </dgm:presLayoutVars>
      </dgm:prSet>
      <dgm:spPr/>
    </dgm:pt>
    <dgm:pt modelId="{BCB89C07-8ED9-4E8C-A9CC-CB4699DADEB5}" type="pres">
      <dgm:prSet presAssocID="{B65095E0-A0A2-4958-AD5B-C45D498142DA}" presName="spaceBetweenRectangles" presStyleCnt="0"/>
      <dgm:spPr/>
    </dgm:pt>
    <dgm:pt modelId="{EC777E18-693F-4C9B-BF0A-C987EFBE9A4C}" type="pres">
      <dgm:prSet presAssocID="{E42C94F6-E296-4C02-93F1-E470C8EE410B}" presName="parentLin" presStyleCnt="0"/>
      <dgm:spPr/>
    </dgm:pt>
    <dgm:pt modelId="{D4DA36F6-1C19-4DB0-8A42-C26FCBA2EDC2}" type="pres">
      <dgm:prSet presAssocID="{E42C94F6-E296-4C02-93F1-E470C8EE410B}" presName="parentLeftMargin" presStyleLbl="node1" presStyleIdx="0" presStyleCnt="3"/>
      <dgm:spPr/>
    </dgm:pt>
    <dgm:pt modelId="{B562DBC4-3CCB-4BE2-865D-AA0525BADB40}" type="pres">
      <dgm:prSet presAssocID="{E42C94F6-E296-4C02-93F1-E470C8EE410B}" presName="parentText" presStyleLbl="node1" presStyleIdx="1" presStyleCnt="3" custScaleY="117046">
        <dgm:presLayoutVars>
          <dgm:chMax val="0"/>
          <dgm:bulletEnabled val="1"/>
        </dgm:presLayoutVars>
      </dgm:prSet>
      <dgm:spPr/>
    </dgm:pt>
    <dgm:pt modelId="{5986361A-9DA8-431F-94E3-63B0F1248222}" type="pres">
      <dgm:prSet presAssocID="{E42C94F6-E296-4C02-93F1-E470C8EE410B}" presName="negativeSpace" presStyleCnt="0"/>
      <dgm:spPr/>
    </dgm:pt>
    <dgm:pt modelId="{F4103995-1037-4F35-8BAE-F4BC37BB7A8C}" type="pres">
      <dgm:prSet presAssocID="{E42C94F6-E296-4C02-93F1-E470C8EE410B}" presName="childText" presStyleLbl="conFgAcc1" presStyleIdx="1" presStyleCnt="3">
        <dgm:presLayoutVars>
          <dgm:bulletEnabled val="1"/>
        </dgm:presLayoutVars>
      </dgm:prSet>
      <dgm:spPr/>
    </dgm:pt>
    <dgm:pt modelId="{1BDC0436-D80F-4455-A173-8B50716C1301}" type="pres">
      <dgm:prSet presAssocID="{1C4692A5-C152-4971-82AA-9B65570E8C8A}" presName="spaceBetweenRectangles" presStyleCnt="0"/>
      <dgm:spPr/>
    </dgm:pt>
    <dgm:pt modelId="{98812BC1-2F53-45AF-972F-C2938E530AF7}" type="pres">
      <dgm:prSet presAssocID="{DDD6D303-CF39-44CB-9BAD-58C0D3C99CDA}" presName="parentLin" presStyleCnt="0"/>
      <dgm:spPr/>
    </dgm:pt>
    <dgm:pt modelId="{32E42A57-E198-475B-A42B-306BD3387764}" type="pres">
      <dgm:prSet presAssocID="{DDD6D303-CF39-44CB-9BAD-58C0D3C99CDA}" presName="parentLeftMargin" presStyleLbl="node1" presStyleIdx="1" presStyleCnt="3"/>
      <dgm:spPr/>
    </dgm:pt>
    <dgm:pt modelId="{713031D2-3B1D-42D2-8841-6587E9329BF4}" type="pres">
      <dgm:prSet presAssocID="{DDD6D303-CF39-44CB-9BAD-58C0D3C99CDA}" presName="parentText" presStyleLbl="node1" presStyleIdx="2" presStyleCnt="3" custScaleY="114934">
        <dgm:presLayoutVars>
          <dgm:chMax val="0"/>
          <dgm:bulletEnabled val="1"/>
        </dgm:presLayoutVars>
      </dgm:prSet>
      <dgm:spPr/>
    </dgm:pt>
    <dgm:pt modelId="{06E251F5-294B-4D4D-9315-BFEBBAD5C7DC}" type="pres">
      <dgm:prSet presAssocID="{DDD6D303-CF39-44CB-9BAD-58C0D3C99CDA}" presName="negativeSpace" presStyleCnt="0"/>
      <dgm:spPr/>
    </dgm:pt>
    <dgm:pt modelId="{F5446993-4650-4B0C-BC10-45B18C4AB693}" type="pres">
      <dgm:prSet presAssocID="{DDD6D303-CF39-44CB-9BAD-58C0D3C99CDA}" presName="childText" presStyleLbl="conFgAcc1" presStyleIdx="2" presStyleCnt="3">
        <dgm:presLayoutVars>
          <dgm:bulletEnabled val="1"/>
        </dgm:presLayoutVars>
      </dgm:prSet>
      <dgm:spPr/>
    </dgm:pt>
  </dgm:ptLst>
  <dgm:cxnLst>
    <dgm:cxn modelId="{EF5C0008-E484-41C3-8F28-5958F4E188B8}" type="presOf" srcId="{E42C94F6-E296-4C02-93F1-E470C8EE410B}" destId="{B562DBC4-3CCB-4BE2-865D-AA0525BADB40}" srcOrd="1" destOrd="0" presId="urn:microsoft.com/office/officeart/2005/8/layout/list1"/>
    <dgm:cxn modelId="{AC3EF308-884F-49C7-A5C8-423F287F6FAA}" srcId="{E42C94F6-E296-4C02-93F1-E470C8EE410B}" destId="{4AA4A0D9-3767-4225-BB60-DD300955746B}" srcOrd="1" destOrd="0" parTransId="{1935C7B2-02A6-4A66-B15B-4FD724CB9A0A}" sibTransId="{C169DB09-67A4-4144-B187-D74CF9DEA249}"/>
    <dgm:cxn modelId="{1979EE0E-E738-4230-86E4-B4380417FA30}" srcId="{E38251EC-39AA-4E47-BB52-29D688635637}" destId="{DDD6D303-CF39-44CB-9BAD-58C0D3C99CDA}" srcOrd="2" destOrd="0" parTransId="{637C5E59-2704-4A0E-82F7-5526E8EC8A2C}" sibTransId="{D8CEBC76-A3F2-4443-8CEC-8EA5737C82C8}"/>
    <dgm:cxn modelId="{4106EA10-7E47-42BA-AB4C-F2ED2BBEFABA}" srcId="{AC1DDA8E-56C2-4C3D-B228-E2CB82F2E525}" destId="{28B0E32F-00C6-4273-9AB8-210A5552DB98}" srcOrd="2" destOrd="0" parTransId="{546FA98E-AC1A-44F1-B24C-5B26C5BCAAE7}" sibTransId="{548F2FC8-6EF6-46C3-812C-1A065836A32D}"/>
    <dgm:cxn modelId="{22D02816-E202-4FED-9CF3-B1CCD291BDC1}" type="presOf" srcId="{C89C9352-6219-467A-9B29-73B78A6864AF}" destId="{C3144944-4982-414C-BF32-08F3807F0D97}" srcOrd="0" destOrd="0" presId="urn:microsoft.com/office/officeart/2005/8/layout/list1"/>
    <dgm:cxn modelId="{BD3E2A24-6069-4F3F-88BB-8112DD5A39D0}" type="presOf" srcId="{AC1DDA8E-56C2-4C3D-B228-E2CB82F2E525}" destId="{AC403723-3EB6-4FF0-80F0-B283A9916B95}" srcOrd="1" destOrd="0" presId="urn:microsoft.com/office/officeart/2005/8/layout/list1"/>
    <dgm:cxn modelId="{0571F530-7BB4-4C49-A333-915CA9E3DFC3}" srcId="{AC1DDA8E-56C2-4C3D-B228-E2CB82F2E525}" destId="{C89C9352-6219-467A-9B29-73B78A6864AF}" srcOrd="0" destOrd="0" parTransId="{192109BF-9893-475A-9953-8A7A028C355D}" sibTransId="{82E9AD37-5941-4FDD-B37D-DFEB86DC04F4}"/>
    <dgm:cxn modelId="{931E0734-9FD9-45FF-BE87-505931844FFA}" type="presOf" srcId="{E7C505A7-3AE3-490B-A0A0-4B147917FAA4}" destId="{C3144944-4982-414C-BF32-08F3807F0D97}" srcOrd="0" destOrd="1" presId="urn:microsoft.com/office/officeart/2005/8/layout/list1"/>
    <dgm:cxn modelId="{1CBAB53C-2844-41E0-94B6-A66A5F5ECD15}" type="presOf" srcId="{4AA4A0D9-3767-4225-BB60-DD300955746B}" destId="{F4103995-1037-4F35-8BAE-F4BC37BB7A8C}" srcOrd="0" destOrd="1" presId="urn:microsoft.com/office/officeart/2005/8/layout/list1"/>
    <dgm:cxn modelId="{C6AC0269-477F-4CFE-BAEC-FDEC749BE53A}" srcId="{E38251EC-39AA-4E47-BB52-29D688635637}" destId="{E42C94F6-E296-4C02-93F1-E470C8EE410B}" srcOrd="1" destOrd="0" parTransId="{4B5717A5-CA39-48E6-8EFB-9BFAEB7879DE}" sibTransId="{1C4692A5-C152-4971-82AA-9B65570E8C8A}"/>
    <dgm:cxn modelId="{6D98E26A-55BF-466E-97FB-656132B60A96}" type="presOf" srcId="{28B0E32F-00C6-4273-9AB8-210A5552DB98}" destId="{C3144944-4982-414C-BF32-08F3807F0D97}" srcOrd="0" destOrd="2" presId="urn:microsoft.com/office/officeart/2005/8/layout/list1"/>
    <dgm:cxn modelId="{0565DE4C-A1D3-4610-902A-1057DB9B9769}" srcId="{E38251EC-39AA-4E47-BB52-29D688635637}" destId="{AC1DDA8E-56C2-4C3D-B228-E2CB82F2E525}" srcOrd="0" destOrd="0" parTransId="{535DFB02-0570-4A9E-888F-DE751237BB00}" sibTransId="{B65095E0-A0A2-4958-AD5B-C45D498142DA}"/>
    <dgm:cxn modelId="{3AC06D8F-EFF8-4EE0-AABB-E6138F7E37F0}" type="presOf" srcId="{C3C0B04B-EFCD-4BF4-BBDD-DD0140224273}" destId="{F4103995-1037-4F35-8BAE-F4BC37BB7A8C}" srcOrd="0" destOrd="0" presId="urn:microsoft.com/office/officeart/2005/8/layout/list1"/>
    <dgm:cxn modelId="{A375BE91-6145-4B23-B15A-76AE6408EC95}" type="presOf" srcId="{E42C94F6-E296-4C02-93F1-E470C8EE410B}" destId="{D4DA36F6-1C19-4DB0-8A42-C26FCBA2EDC2}" srcOrd="0" destOrd="0" presId="urn:microsoft.com/office/officeart/2005/8/layout/list1"/>
    <dgm:cxn modelId="{51991393-F124-4E06-9D64-4BFAD361C1B7}" srcId="{E42C94F6-E296-4C02-93F1-E470C8EE410B}" destId="{C3C0B04B-EFCD-4BF4-BBDD-DD0140224273}" srcOrd="0" destOrd="0" parTransId="{6B765C63-BA7A-49F3-BDAD-6766F9FB98E0}" sibTransId="{E532A805-85BF-4433-A60C-DF6BC8E7C1BF}"/>
    <dgm:cxn modelId="{6F501495-E28A-421E-A24A-2F6921D22F45}" srcId="{AC1DDA8E-56C2-4C3D-B228-E2CB82F2E525}" destId="{E7C505A7-3AE3-490B-A0A0-4B147917FAA4}" srcOrd="1" destOrd="0" parTransId="{D7120A9F-3D6F-44B6-A543-E03DE60C4F90}" sibTransId="{D790B680-1F9F-4D2C-A60F-489BE3F4AD05}"/>
    <dgm:cxn modelId="{367596B1-14A0-4785-913B-3001CA921613}" type="presOf" srcId="{AC1DDA8E-56C2-4C3D-B228-E2CB82F2E525}" destId="{FEA515BF-5EA5-4008-808D-C423ABFBA6F5}" srcOrd="0" destOrd="0" presId="urn:microsoft.com/office/officeart/2005/8/layout/list1"/>
    <dgm:cxn modelId="{8480A5C7-CBCA-4F02-8AA0-4CFF446BB4E0}" type="presOf" srcId="{E38251EC-39AA-4E47-BB52-29D688635637}" destId="{72864EA0-F797-4BF4-9776-4AC4216B5852}" srcOrd="0" destOrd="0" presId="urn:microsoft.com/office/officeart/2005/8/layout/list1"/>
    <dgm:cxn modelId="{113511CC-A4C7-4C1C-9AD6-94D15B73F664}" type="presOf" srcId="{DDD6D303-CF39-44CB-9BAD-58C0D3C99CDA}" destId="{32E42A57-E198-475B-A42B-306BD3387764}" srcOrd="0" destOrd="0" presId="urn:microsoft.com/office/officeart/2005/8/layout/list1"/>
    <dgm:cxn modelId="{46BE85E6-3256-4A68-ADF1-0EFB27F7115F}" type="presOf" srcId="{DDD6D303-CF39-44CB-9BAD-58C0D3C99CDA}" destId="{713031D2-3B1D-42D2-8841-6587E9329BF4}" srcOrd="1" destOrd="0" presId="urn:microsoft.com/office/officeart/2005/8/layout/list1"/>
    <dgm:cxn modelId="{8B7D4A68-17AA-413D-92F8-D8952DAC9D67}" type="presParOf" srcId="{72864EA0-F797-4BF4-9776-4AC4216B5852}" destId="{DD5703D6-6063-40D5-9ECD-536CA3A494BF}" srcOrd="0" destOrd="0" presId="urn:microsoft.com/office/officeart/2005/8/layout/list1"/>
    <dgm:cxn modelId="{AA52892B-D035-49D5-9E03-36AFAEADC771}" type="presParOf" srcId="{DD5703D6-6063-40D5-9ECD-536CA3A494BF}" destId="{FEA515BF-5EA5-4008-808D-C423ABFBA6F5}" srcOrd="0" destOrd="0" presId="urn:microsoft.com/office/officeart/2005/8/layout/list1"/>
    <dgm:cxn modelId="{A0776EEB-2C62-4C93-83BF-BF4D7BBFB7D1}" type="presParOf" srcId="{DD5703D6-6063-40D5-9ECD-536CA3A494BF}" destId="{AC403723-3EB6-4FF0-80F0-B283A9916B95}" srcOrd="1" destOrd="0" presId="urn:microsoft.com/office/officeart/2005/8/layout/list1"/>
    <dgm:cxn modelId="{54D99CAD-B46F-4346-BBB0-05BE22478C42}" type="presParOf" srcId="{72864EA0-F797-4BF4-9776-4AC4216B5852}" destId="{A5CB3F3F-C8B8-4043-9458-B71C6B5FC023}" srcOrd="1" destOrd="0" presId="urn:microsoft.com/office/officeart/2005/8/layout/list1"/>
    <dgm:cxn modelId="{94B495B2-17FD-45AB-A3A9-6B64E193A07B}" type="presParOf" srcId="{72864EA0-F797-4BF4-9776-4AC4216B5852}" destId="{C3144944-4982-414C-BF32-08F3807F0D97}" srcOrd="2" destOrd="0" presId="urn:microsoft.com/office/officeart/2005/8/layout/list1"/>
    <dgm:cxn modelId="{26DAA5D0-6170-4AE4-9414-2611170E2633}" type="presParOf" srcId="{72864EA0-F797-4BF4-9776-4AC4216B5852}" destId="{BCB89C07-8ED9-4E8C-A9CC-CB4699DADEB5}" srcOrd="3" destOrd="0" presId="urn:microsoft.com/office/officeart/2005/8/layout/list1"/>
    <dgm:cxn modelId="{94D2CE90-E0B2-4A0F-A8DF-CCBB70DD73A9}" type="presParOf" srcId="{72864EA0-F797-4BF4-9776-4AC4216B5852}" destId="{EC777E18-693F-4C9B-BF0A-C987EFBE9A4C}" srcOrd="4" destOrd="0" presId="urn:microsoft.com/office/officeart/2005/8/layout/list1"/>
    <dgm:cxn modelId="{B266D67C-1F99-47B0-8B94-5631B14A2F76}" type="presParOf" srcId="{EC777E18-693F-4C9B-BF0A-C987EFBE9A4C}" destId="{D4DA36F6-1C19-4DB0-8A42-C26FCBA2EDC2}" srcOrd="0" destOrd="0" presId="urn:microsoft.com/office/officeart/2005/8/layout/list1"/>
    <dgm:cxn modelId="{EA4E12FC-7626-4253-A6C0-82D5319CBD81}" type="presParOf" srcId="{EC777E18-693F-4C9B-BF0A-C987EFBE9A4C}" destId="{B562DBC4-3CCB-4BE2-865D-AA0525BADB40}" srcOrd="1" destOrd="0" presId="urn:microsoft.com/office/officeart/2005/8/layout/list1"/>
    <dgm:cxn modelId="{FAEA97E1-F15F-4E21-843E-AF324CA728AF}" type="presParOf" srcId="{72864EA0-F797-4BF4-9776-4AC4216B5852}" destId="{5986361A-9DA8-431F-94E3-63B0F1248222}" srcOrd="5" destOrd="0" presId="urn:microsoft.com/office/officeart/2005/8/layout/list1"/>
    <dgm:cxn modelId="{6D50226D-1FCB-4064-8F97-923B7C52D9C0}" type="presParOf" srcId="{72864EA0-F797-4BF4-9776-4AC4216B5852}" destId="{F4103995-1037-4F35-8BAE-F4BC37BB7A8C}" srcOrd="6" destOrd="0" presId="urn:microsoft.com/office/officeart/2005/8/layout/list1"/>
    <dgm:cxn modelId="{D9F17779-1261-4A17-9D34-65F201456FB5}" type="presParOf" srcId="{72864EA0-F797-4BF4-9776-4AC4216B5852}" destId="{1BDC0436-D80F-4455-A173-8B50716C1301}" srcOrd="7" destOrd="0" presId="urn:microsoft.com/office/officeart/2005/8/layout/list1"/>
    <dgm:cxn modelId="{89EF7F73-EC21-4C73-B47B-F4D0A04F9399}" type="presParOf" srcId="{72864EA0-F797-4BF4-9776-4AC4216B5852}" destId="{98812BC1-2F53-45AF-972F-C2938E530AF7}" srcOrd="8" destOrd="0" presId="urn:microsoft.com/office/officeart/2005/8/layout/list1"/>
    <dgm:cxn modelId="{4D082343-0566-44B4-AAC2-341A745C7EDE}" type="presParOf" srcId="{98812BC1-2F53-45AF-972F-C2938E530AF7}" destId="{32E42A57-E198-475B-A42B-306BD3387764}" srcOrd="0" destOrd="0" presId="urn:microsoft.com/office/officeart/2005/8/layout/list1"/>
    <dgm:cxn modelId="{176D00F2-E2E8-4AA1-9C7A-BBE0A9BA3D99}" type="presParOf" srcId="{98812BC1-2F53-45AF-972F-C2938E530AF7}" destId="{713031D2-3B1D-42D2-8841-6587E9329BF4}" srcOrd="1" destOrd="0" presId="urn:microsoft.com/office/officeart/2005/8/layout/list1"/>
    <dgm:cxn modelId="{81E8F7E4-626D-4CB8-9787-473AEBC872AC}" type="presParOf" srcId="{72864EA0-F797-4BF4-9776-4AC4216B5852}" destId="{06E251F5-294B-4D4D-9315-BFEBBAD5C7DC}" srcOrd="9" destOrd="0" presId="urn:microsoft.com/office/officeart/2005/8/layout/list1"/>
    <dgm:cxn modelId="{DC01F76D-DBEF-4091-835E-B8BA99F452D8}" type="presParOf" srcId="{72864EA0-F797-4BF4-9776-4AC4216B5852}" destId="{F5446993-4650-4B0C-BC10-45B18C4AB69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E0C594-8BF2-42ED-B287-A8C820484F6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EDA7DC7-320E-46B4-AD0E-243CA201DC4B}">
      <dgm:prSet/>
      <dgm:spPr/>
      <dgm:t>
        <a:bodyPr/>
        <a:lstStyle/>
        <a:p>
          <a:r>
            <a:rPr lang="en-US" dirty="0">
              <a:latin typeface="Times New Roman" panose="02020603050405020304" pitchFamily="18" charset="0"/>
              <a:cs typeface="Times New Roman" panose="02020603050405020304" pitchFamily="18" charset="0"/>
            </a:rPr>
            <a:t>Summary (narrative) – Snapshot of entire proposal</a:t>
          </a:r>
        </a:p>
      </dgm:t>
    </dgm:pt>
    <dgm:pt modelId="{6D1A377C-16A1-4AC3-A41F-0DD397DF0C0D}" type="parTrans" cxnId="{6B122F34-1592-4F4E-804C-F722840D1D2E}">
      <dgm:prSet/>
      <dgm:spPr/>
      <dgm:t>
        <a:bodyPr/>
        <a:lstStyle/>
        <a:p>
          <a:endParaRPr lang="en-US"/>
        </a:p>
      </dgm:t>
    </dgm:pt>
    <dgm:pt modelId="{312F84B5-E7BE-4BAC-898E-F61AE4DBF8B2}" type="sibTrans" cxnId="{6B122F34-1592-4F4E-804C-F722840D1D2E}">
      <dgm:prSet/>
      <dgm:spPr/>
      <dgm:t>
        <a:bodyPr/>
        <a:lstStyle/>
        <a:p>
          <a:endParaRPr lang="en-US"/>
        </a:p>
      </dgm:t>
    </dgm:pt>
    <dgm:pt modelId="{8F9827FD-BB39-44AA-8849-848874DF626E}">
      <dgm:prSet/>
      <dgm:spPr/>
      <dgm:t>
        <a:bodyPr/>
        <a:lstStyle/>
        <a:p>
          <a:r>
            <a:rPr lang="en-US">
              <a:latin typeface="Times New Roman" panose="02020603050405020304" pitchFamily="18" charset="0"/>
              <a:cs typeface="Times New Roman" panose="02020603050405020304" pitchFamily="18" charset="0"/>
            </a:rPr>
            <a:t>Organization Introduction</a:t>
          </a:r>
        </a:p>
      </dgm:t>
    </dgm:pt>
    <dgm:pt modelId="{E5DD0D20-7A3B-456A-979F-D4A9F731AC55}" type="parTrans" cxnId="{90A0115B-9C38-4B6E-B591-271370D6C5AF}">
      <dgm:prSet/>
      <dgm:spPr/>
      <dgm:t>
        <a:bodyPr/>
        <a:lstStyle/>
        <a:p>
          <a:endParaRPr lang="en-US"/>
        </a:p>
      </dgm:t>
    </dgm:pt>
    <dgm:pt modelId="{6DE2B9D5-7942-49B4-AF43-E5A82DE15CC2}" type="sibTrans" cxnId="{90A0115B-9C38-4B6E-B591-271370D6C5AF}">
      <dgm:prSet/>
      <dgm:spPr/>
      <dgm:t>
        <a:bodyPr/>
        <a:lstStyle/>
        <a:p>
          <a:endParaRPr lang="en-US"/>
        </a:p>
      </dgm:t>
    </dgm:pt>
    <dgm:pt modelId="{EEA45B67-33B4-4544-AC1F-51B9D2AD02F7}">
      <dgm:prSet/>
      <dgm:spPr/>
      <dgm:t>
        <a:bodyPr/>
        <a:lstStyle/>
        <a:p>
          <a:r>
            <a:rPr lang="en-US">
              <a:latin typeface="Times New Roman" panose="02020603050405020304" pitchFamily="18" charset="0"/>
              <a:cs typeface="Times New Roman" panose="02020603050405020304" pitchFamily="18" charset="0"/>
            </a:rPr>
            <a:t>Problem Identification</a:t>
          </a:r>
        </a:p>
      </dgm:t>
    </dgm:pt>
    <dgm:pt modelId="{D40992F7-AA33-4BBA-935F-5ABD59FA5DE2}" type="parTrans" cxnId="{14333083-DEA1-487E-B133-69BBF915DD4F}">
      <dgm:prSet/>
      <dgm:spPr/>
      <dgm:t>
        <a:bodyPr/>
        <a:lstStyle/>
        <a:p>
          <a:endParaRPr lang="en-US"/>
        </a:p>
      </dgm:t>
    </dgm:pt>
    <dgm:pt modelId="{4A26098B-6F75-48B7-92FC-21D650BB744B}" type="sibTrans" cxnId="{14333083-DEA1-487E-B133-69BBF915DD4F}">
      <dgm:prSet/>
      <dgm:spPr/>
      <dgm:t>
        <a:bodyPr/>
        <a:lstStyle/>
        <a:p>
          <a:endParaRPr lang="en-US"/>
        </a:p>
      </dgm:t>
    </dgm:pt>
    <dgm:pt modelId="{9B80DA40-2960-45E8-8B7F-91F4A83884AE}">
      <dgm:prSet/>
      <dgm:spPr/>
      <dgm:t>
        <a:bodyPr/>
        <a:lstStyle/>
        <a:p>
          <a:r>
            <a:rPr lang="en-US">
              <a:latin typeface="Times New Roman" panose="02020603050405020304" pitchFamily="18" charset="0"/>
              <a:cs typeface="Times New Roman" panose="02020603050405020304" pitchFamily="18" charset="0"/>
            </a:rPr>
            <a:t>Program Outcomes</a:t>
          </a:r>
        </a:p>
      </dgm:t>
    </dgm:pt>
    <dgm:pt modelId="{69B286D7-AF7E-4EC9-9751-FFD8B4FBBC88}" type="parTrans" cxnId="{C17AF0C1-28EF-4EED-A43D-9667CC362C06}">
      <dgm:prSet/>
      <dgm:spPr/>
      <dgm:t>
        <a:bodyPr/>
        <a:lstStyle/>
        <a:p>
          <a:endParaRPr lang="en-US"/>
        </a:p>
      </dgm:t>
    </dgm:pt>
    <dgm:pt modelId="{D183B991-9979-485A-BADB-1FB7EE50F287}" type="sibTrans" cxnId="{C17AF0C1-28EF-4EED-A43D-9667CC362C06}">
      <dgm:prSet/>
      <dgm:spPr/>
      <dgm:t>
        <a:bodyPr/>
        <a:lstStyle/>
        <a:p>
          <a:endParaRPr lang="en-US"/>
        </a:p>
      </dgm:t>
    </dgm:pt>
    <dgm:pt modelId="{028F7A69-42C6-4181-B92A-5317FCD08F52}">
      <dgm:prSet/>
      <dgm:spPr/>
      <dgm:t>
        <a:bodyPr/>
        <a:lstStyle/>
        <a:p>
          <a:r>
            <a:rPr lang="en-US">
              <a:latin typeface="Times New Roman" panose="02020603050405020304" pitchFamily="18" charset="0"/>
              <a:cs typeface="Times New Roman" panose="02020603050405020304" pitchFamily="18" charset="0"/>
            </a:rPr>
            <a:t>Methods</a:t>
          </a:r>
        </a:p>
      </dgm:t>
    </dgm:pt>
    <dgm:pt modelId="{721B8F59-CA40-4273-A684-2D879CFCABAA}" type="parTrans" cxnId="{325B0C61-6094-4A37-B28B-915BC4BFE7F0}">
      <dgm:prSet/>
      <dgm:spPr/>
      <dgm:t>
        <a:bodyPr/>
        <a:lstStyle/>
        <a:p>
          <a:endParaRPr lang="en-US"/>
        </a:p>
      </dgm:t>
    </dgm:pt>
    <dgm:pt modelId="{DC432C4F-E769-4517-901F-65022F6E0BE5}" type="sibTrans" cxnId="{325B0C61-6094-4A37-B28B-915BC4BFE7F0}">
      <dgm:prSet/>
      <dgm:spPr/>
      <dgm:t>
        <a:bodyPr/>
        <a:lstStyle/>
        <a:p>
          <a:endParaRPr lang="en-US"/>
        </a:p>
      </dgm:t>
    </dgm:pt>
    <dgm:pt modelId="{2A70A2C8-1ABB-4800-B1EE-0CEBF020254F}">
      <dgm:prSet/>
      <dgm:spPr/>
      <dgm:t>
        <a:bodyPr/>
        <a:lstStyle/>
        <a:p>
          <a:r>
            <a:rPr lang="en-US">
              <a:latin typeface="Times New Roman" panose="02020603050405020304" pitchFamily="18" charset="0"/>
              <a:cs typeface="Times New Roman" panose="02020603050405020304" pitchFamily="18" charset="0"/>
            </a:rPr>
            <a:t>Evaluation Plan</a:t>
          </a:r>
        </a:p>
      </dgm:t>
    </dgm:pt>
    <dgm:pt modelId="{5DD45667-3A7F-4C1D-BDCA-CD2C52FD30A8}" type="parTrans" cxnId="{C91AD5F6-574A-436F-8291-881A2547B8B2}">
      <dgm:prSet/>
      <dgm:spPr/>
      <dgm:t>
        <a:bodyPr/>
        <a:lstStyle/>
        <a:p>
          <a:endParaRPr lang="en-US"/>
        </a:p>
      </dgm:t>
    </dgm:pt>
    <dgm:pt modelId="{315BD9E0-C66E-4053-AC33-9E94522515B5}" type="sibTrans" cxnId="{C91AD5F6-574A-436F-8291-881A2547B8B2}">
      <dgm:prSet/>
      <dgm:spPr/>
      <dgm:t>
        <a:bodyPr/>
        <a:lstStyle/>
        <a:p>
          <a:endParaRPr lang="en-US"/>
        </a:p>
      </dgm:t>
    </dgm:pt>
    <dgm:pt modelId="{9FEBF36C-90A5-4144-8354-B51805273191}">
      <dgm:prSet/>
      <dgm:spPr/>
      <dgm:t>
        <a:bodyPr/>
        <a:lstStyle/>
        <a:p>
          <a:r>
            <a:rPr lang="en-US">
              <a:latin typeface="Times New Roman" panose="02020603050405020304" pitchFamily="18" charset="0"/>
              <a:cs typeface="Times New Roman" panose="02020603050405020304" pitchFamily="18" charset="0"/>
            </a:rPr>
            <a:t>Future Support – Sustainability</a:t>
          </a:r>
        </a:p>
      </dgm:t>
    </dgm:pt>
    <dgm:pt modelId="{462E4A9C-049D-4F5A-966B-EC0CBE5A6BF3}" type="parTrans" cxnId="{42FB47D5-0C90-43AF-A5AC-223E394DD119}">
      <dgm:prSet/>
      <dgm:spPr/>
      <dgm:t>
        <a:bodyPr/>
        <a:lstStyle/>
        <a:p>
          <a:endParaRPr lang="en-US"/>
        </a:p>
      </dgm:t>
    </dgm:pt>
    <dgm:pt modelId="{A209F848-F815-484A-B5F8-C34A1FE60312}" type="sibTrans" cxnId="{42FB47D5-0C90-43AF-A5AC-223E394DD119}">
      <dgm:prSet/>
      <dgm:spPr/>
      <dgm:t>
        <a:bodyPr/>
        <a:lstStyle/>
        <a:p>
          <a:endParaRPr lang="en-US"/>
        </a:p>
      </dgm:t>
    </dgm:pt>
    <dgm:pt modelId="{0069244B-5002-4E80-A913-D4480238F777}">
      <dgm:prSet/>
      <dgm:spPr/>
      <dgm:t>
        <a:bodyPr/>
        <a:lstStyle/>
        <a:p>
          <a:r>
            <a:rPr lang="en-US">
              <a:latin typeface="Times New Roman" panose="02020603050405020304" pitchFamily="18" charset="0"/>
              <a:cs typeface="Times New Roman" panose="02020603050405020304" pitchFamily="18" charset="0"/>
            </a:rPr>
            <a:t>Budget</a:t>
          </a:r>
        </a:p>
      </dgm:t>
    </dgm:pt>
    <dgm:pt modelId="{05CFAFF7-BE9F-401E-8E58-4E2C3883A5B0}" type="parTrans" cxnId="{DFDA7160-3ECC-4851-B3C3-A959E7B71098}">
      <dgm:prSet/>
      <dgm:spPr/>
      <dgm:t>
        <a:bodyPr/>
        <a:lstStyle/>
        <a:p>
          <a:endParaRPr lang="en-US"/>
        </a:p>
      </dgm:t>
    </dgm:pt>
    <dgm:pt modelId="{DBF5D362-E820-4253-8034-6FB62FE2CA63}" type="sibTrans" cxnId="{DFDA7160-3ECC-4851-B3C3-A959E7B71098}">
      <dgm:prSet/>
      <dgm:spPr/>
      <dgm:t>
        <a:bodyPr/>
        <a:lstStyle/>
        <a:p>
          <a:endParaRPr lang="en-US"/>
        </a:p>
      </dgm:t>
    </dgm:pt>
    <dgm:pt modelId="{B7884960-E63B-4D10-BA5C-085490C06E6E}" type="pres">
      <dgm:prSet presAssocID="{E9E0C594-8BF2-42ED-B287-A8C820484F6C}" presName="vert0" presStyleCnt="0">
        <dgm:presLayoutVars>
          <dgm:dir/>
          <dgm:animOne val="branch"/>
          <dgm:animLvl val="lvl"/>
        </dgm:presLayoutVars>
      </dgm:prSet>
      <dgm:spPr/>
    </dgm:pt>
    <dgm:pt modelId="{C5DADA6B-592A-4635-B0FA-3BA93D8A1D53}" type="pres">
      <dgm:prSet presAssocID="{CEDA7DC7-320E-46B4-AD0E-243CA201DC4B}" presName="thickLine" presStyleLbl="alignNode1" presStyleIdx="0" presStyleCnt="8"/>
      <dgm:spPr/>
    </dgm:pt>
    <dgm:pt modelId="{06A3FC8B-F913-4975-83A1-161F686C9327}" type="pres">
      <dgm:prSet presAssocID="{CEDA7DC7-320E-46B4-AD0E-243CA201DC4B}" presName="horz1" presStyleCnt="0"/>
      <dgm:spPr/>
    </dgm:pt>
    <dgm:pt modelId="{8CD352F2-9383-4CC9-93A8-67580316865D}" type="pres">
      <dgm:prSet presAssocID="{CEDA7DC7-320E-46B4-AD0E-243CA201DC4B}" presName="tx1" presStyleLbl="revTx" presStyleIdx="0" presStyleCnt="8"/>
      <dgm:spPr/>
    </dgm:pt>
    <dgm:pt modelId="{341536D4-6158-4D9F-A478-DDC8910D1097}" type="pres">
      <dgm:prSet presAssocID="{CEDA7DC7-320E-46B4-AD0E-243CA201DC4B}" presName="vert1" presStyleCnt="0"/>
      <dgm:spPr/>
    </dgm:pt>
    <dgm:pt modelId="{7DE1EE2A-57AB-4018-829F-B2D7529401C1}" type="pres">
      <dgm:prSet presAssocID="{8F9827FD-BB39-44AA-8849-848874DF626E}" presName="thickLine" presStyleLbl="alignNode1" presStyleIdx="1" presStyleCnt="8"/>
      <dgm:spPr/>
    </dgm:pt>
    <dgm:pt modelId="{9270D000-297E-44F7-9C73-CE39EFD13906}" type="pres">
      <dgm:prSet presAssocID="{8F9827FD-BB39-44AA-8849-848874DF626E}" presName="horz1" presStyleCnt="0"/>
      <dgm:spPr/>
    </dgm:pt>
    <dgm:pt modelId="{1DBF1427-79DE-457B-8418-08D7A83710FC}" type="pres">
      <dgm:prSet presAssocID="{8F9827FD-BB39-44AA-8849-848874DF626E}" presName="tx1" presStyleLbl="revTx" presStyleIdx="1" presStyleCnt="8"/>
      <dgm:spPr/>
    </dgm:pt>
    <dgm:pt modelId="{1C9FE7D4-8B74-4A42-9E0D-F3A2C210722B}" type="pres">
      <dgm:prSet presAssocID="{8F9827FD-BB39-44AA-8849-848874DF626E}" presName="vert1" presStyleCnt="0"/>
      <dgm:spPr/>
    </dgm:pt>
    <dgm:pt modelId="{4AC78705-1C39-46E5-8696-8024A82F87B0}" type="pres">
      <dgm:prSet presAssocID="{EEA45B67-33B4-4544-AC1F-51B9D2AD02F7}" presName="thickLine" presStyleLbl="alignNode1" presStyleIdx="2" presStyleCnt="8"/>
      <dgm:spPr/>
    </dgm:pt>
    <dgm:pt modelId="{D4239588-3392-4E4F-A3D5-7995760C410A}" type="pres">
      <dgm:prSet presAssocID="{EEA45B67-33B4-4544-AC1F-51B9D2AD02F7}" presName="horz1" presStyleCnt="0"/>
      <dgm:spPr/>
    </dgm:pt>
    <dgm:pt modelId="{D9FEB563-0057-4DB9-92D8-41BDA93D7575}" type="pres">
      <dgm:prSet presAssocID="{EEA45B67-33B4-4544-AC1F-51B9D2AD02F7}" presName="tx1" presStyleLbl="revTx" presStyleIdx="2" presStyleCnt="8"/>
      <dgm:spPr/>
    </dgm:pt>
    <dgm:pt modelId="{ADE86950-BA19-4621-9A57-49658B9529D2}" type="pres">
      <dgm:prSet presAssocID="{EEA45B67-33B4-4544-AC1F-51B9D2AD02F7}" presName="vert1" presStyleCnt="0"/>
      <dgm:spPr/>
    </dgm:pt>
    <dgm:pt modelId="{8FCD413A-3FEE-40FE-A5F5-A9EF0E9164FE}" type="pres">
      <dgm:prSet presAssocID="{9B80DA40-2960-45E8-8B7F-91F4A83884AE}" presName="thickLine" presStyleLbl="alignNode1" presStyleIdx="3" presStyleCnt="8"/>
      <dgm:spPr/>
    </dgm:pt>
    <dgm:pt modelId="{93E50690-ECEB-4BA6-84AF-2ECCBCA8FED7}" type="pres">
      <dgm:prSet presAssocID="{9B80DA40-2960-45E8-8B7F-91F4A83884AE}" presName="horz1" presStyleCnt="0"/>
      <dgm:spPr/>
    </dgm:pt>
    <dgm:pt modelId="{429627D0-A226-4293-A70F-78A81F8F413E}" type="pres">
      <dgm:prSet presAssocID="{9B80DA40-2960-45E8-8B7F-91F4A83884AE}" presName="tx1" presStyleLbl="revTx" presStyleIdx="3" presStyleCnt="8"/>
      <dgm:spPr/>
    </dgm:pt>
    <dgm:pt modelId="{8B0C31F8-9255-45AF-A19D-3837CF757806}" type="pres">
      <dgm:prSet presAssocID="{9B80DA40-2960-45E8-8B7F-91F4A83884AE}" presName="vert1" presStyleCnt="0"/>
      <dgm:spPr/>
    </dgm:pt>
    <dgm:pt modelId="{CC3043FB-E8F5-4936-9A51-3A8973E8EAD2}" type="pres">
      <dgm:prSet presAssocID="{028F7A69-42C6-4181-B92A-5317FCD08F52}" presName="thickLine" presStyleLbl="alignNode1" presStyleIdx="4" presStyleCnt="8"/>
      <dgm:spPr/>
    </dgm:pt>
    <dgm:pt modelId="{492768D5-7C17-4C9B-8F06-A5C66E1FF844}" type="pres">
      <dgm:prSet presAssocID="{028F7A69-42C6-4181-B92A-5317FCD08F52}" presName="horz1" presStyleCnt="0"/>
      <dgm:spPr/>
    </dgm:pt>
    <dgm:pt modelId="{D09668CF-63C6-4988-A017-621E76AE63BF}" type="pres">
      <dgm:prSet presAssocID="{028F7A69-42C6-4181-B92A-5317FCD08F52}" presName="tx1" presStyleLbl="revTx" presStyleIdx="4" presStyleCnt="8"/>
      <dgm:spPr/>
    </dgm:pt>
    <dgm:pt modelId="{E663D1E1-88D4-4D9F-B05A-CCBB45D5CA00}" type="pres">
      <dgm:prSet presAssocID="{028F7A69-42C6-4181-B92A-5317FCD08F52}" presName="vert1" presStyleCnt="0"/>
      <dgm:spPr/>
    </dgm:pt>
    <dgm:pt modelId="{C7C2C054-A194-45B4-BB8D-AE97D94E2E62}" type="pres">
      <dgm:prSet presAssocID="{2A70A2C8-1ABB-4800-B1EE-0CEBF020254F}" presName="thickLine" presStyleLbl="alignNode1" presStyleIdx="5" presStyleCnt="8"/>
      <dgm:spPr/>
    </dgm:pt>
    <dgm:pt modelId="{3A785CA2-2B8F-47CB-8B19-9AA4611C2ED7}" type="pres">
      <dgm:prSet presAssocID="{2A70A2C8-1ABB-4800-B1EE-0CEBF020254F}" presName="horz1" presStyleCnt="0"/>
      <dgm:spPr/>
    </dgm:pt>
    <dgm:pt modelId="{80FB6D2E-F5DA-49F9-A354-C72FAF9DA1EF}" type="pres">
      <dgm:prSet presAssocID="{2A70A2C8-1ABB-4800-B1EE-0CEBF020254F}" presName="tx1" presStyleLbl="revTx" presStyleIdx="5" presStyleCnt="8"/>
      <dgm:spPr/>
    </dgm:pt>
    <dgm:pt modelId="{CF336046-7190-4FAB-AC4C-78C9581D9F39}" type="pres">
      <dgm:prSet presAssocID="{2A70A2C8-1ABB-4800-B1EE-0CEBF020254F}" presName="vert1" presStyleCnt="0"/>
      <dgm:spPr/>
    </dgm:pt>
    <dgm:pt modelId="{6DC5D164-9FCB-4582-BDAD-61A10674EADC}" type="pres">
      <dgm:prSet presAssocID="{9FEBF36C-90A5-4144-8354-B51805273191}" presName="thickLine" presStyleLbl="alignNode1" presStyleIdx="6" presStyleCnt="8"/>
      <dgm:spPr/>
    </dgm:pt>
    <dgm:pt modelId="{0CDA54AA-EEEC-4AAE-B93B-0161A7C96553}" type="pres">
      <dgm:prSet presAssocID="{9FEBF36C-90A5-4144-8354-B51805273191}" presName="horz1" presStyleCnt="0"/>
      <dgm:spPr/>
    </dgm:pt>
    <dgm:pt modelId="{468FBB7A-B7FF-4A0D-86B8-C55943522469}" type="pres">
      <dgm:prSet presAssocID="{9FEBF36C-90A5-4144-8354-B51805273191}" presName="tx1" presStyleLbl="revTx" presStyleIdx="6" presStyleCnt="8"/>
      <dgm:spPr/>
    </dgm:pt>
    <dgm:pt modelId="{0664E051-6CD4-4B06-8767-DD26A178F34A}" type="pres">
      <dgm:prSet presAssocID="{9FEBF36C-90A5-4144-8354-B51805273191}" presName="vert1" presStyleCnt="0"/>
      <dgm:spPr/>
    </dgm:pt>
    <dgm:pt modelId="{2FBD947F-E9F7-487C-9AA6-112BBBD2521B}" type="pres">
      <dgm:prSet presAssocID="{0069244B-5002-4E80-A913-D4480238F777}" presName="thickLine" presStyleLbl="alignNode1" presStyleIdx="7" presStyleCnt="8"/>
      <dgm:spPr/>
    </dgm:pt>
    <dgm:pt modelId="{8B7B5FC4-B689-4CC1-9F6C-E06991CB5BCC}" type="pres">
      <dgm:prSet presAssocID="{0069244B-5002-4E80-A913-D4480238F777}" presName="horz1" presStyleCnt="0"/>
      <dgm:spPr/>
    </dgm:pt>
    <dgm:pt modelId="{C972D3BE-77FC-4425-8625-8A6B26E64EFA}" type="pres">
      <dgm:prSet presAssocID="{0069244B-5002-4E80-A913-D4480238F777}" presName="tx1" presStyleLbl="revTx" presStyleIdx="7" presStyleCnt="8"/>
      <dgm:spPr/>
    </dgm:pt>
    <dgm:pt modelId="{786F391A-E58F-4816-9E61-EB16BDD15C26}" type="pres">
      <dgm:prSet presAssocID="{0069244B-5002-4E80-A913-D4480238F777}" presName="vert1" presStyleCnt="0"/>
      <dgm:spPr/>
    </dgm:pt>
  </dgm:ptLst>
  <dgm:cxnLst>
    <dgm:cxn modelId="{6B122F34-1592-4F4E-804C-F722840D1D2E}" srcId="{E9E0C594-8BF2-42ED-B287-A8C820484F6C}" destId="{CEDA7DC7-320E-46B4-AD0E-243CA201DC4B}" srcOrd="0" destOrd="0" parTransId="{6D1A377C-16A1-4AC3-A41F-0DD397DF0C0D}" sibTransId="{312F84B5-E7BE-4BAC-898E-F61AE4DBF8B2}"/>
    <dgm:cxn modelId="{90A0115B-9C38-4B6E-B591-271370D6C5AF}" srcId="{E9E0C594-8BF2-42ED-B287-A8C820484F6C}" destId="{8F9827FD-BB39-44AA-8849-848874DF626E}" srcOrd="1" destOrd="0" parTransId="{E5DD0D20-7A3B-456A-979F-D4A9F731AC55}" sibTransId="{6DE2B9D5-7942-49B4-AF43-E5A82DE15CC2}"/>
    <dgm:cxn modelId="{DFDA7160-3ECC-4851-B3C3-A959E7B71098}" srcId="{E9E0C594-8BF2-42ED-B287-A8C820484F6C}" destId="{0069244B-5002-4E80-A913-D4480238F777}" srcOrd="7" destOrd="0" parTransId="{05CFAFF7-BE9F-401E-8E58-4E2C3883A5B0}" sibTransId="{DBF5D362-E820-4253-8034-6FB62FE2CA63}"/>
    <dgm:cxn modelId="{325B0C61-6094-4A37-B28B-915BC4BFE7F0}" srcId="{E9E0C594-8BF2-42ED-B287-A8C820484F6C}" destId="{028F7A69-42C6-4181-B92A-5317FCD08F52}" srcOrd="4" destOrd="0" parTransId="{721B8F59-CA40-4273-A684-2D879CFCABAA}" sibTransId="{DC432C4F-E769-4517-901F-65022F6E0BE5}"/>
    <dgm:cxn modelId="{4D26E276-6490-4A6B-B2AE-7E2E9C5C5683}" type="presOf" srcId="{2A70A2C8-1ABB-4800-B1EE-0CEBF020254F}" destId="{80FB6D2E-F5DA-49F9-A354-C72FAF9DA1EF}" srcOrd="0" destOrd="0" presId="urn:microsoft.com/office/officeart/2008/layout/LinedList"/>
    <dgm:cxn modelId="{14333083-DEA1-487E-B133-69BBF915DD4F}" srcId="{E9E0C594-8BF2-42ED-B287-A8C820484F6C}" destId="{EEA45B67-33B4-4544-AC1F-51B9D2AD02F7}" srcOrd="2" destOrd="0" parTransId="{D40992F7-AA33-4BBA-935F-5ABD59FA5DE2}" sibTransId="{4A26098B-6F75-48B7-92FC-21D650BB744B}"/>
    <dgm:cxn modelId="{7B871589-50BF-4E9F-A0DF-263AE50E2FEE}" type="presOf" srcId="{CEDA7DC7-320E-46B4-AD0E-243CA201DC4B}" destId="{8CD352F2-9383-4CC9-93A8-67580316865D}" srcOrd="0" destOrd="0" presId="urn:microsoft.com/office/officeart/2008/layout/LinedList"/>
    <dgm:cxn modelId="{69E7DCA1-DAA4-4CC5-85B6-FD22844CD81E}" type="presOf" srcId="{E9E0C594-8BF2-42ED-B287-A8C820484F6C}" destId="{B7884960-E63B-4D10-BA5C-085490C06E6E}" srcOrd="0" destOrd="0" presId="urn:microsoft.com/office/officeart/2008/layout/LinedList"/>
    <dgm:cxn modelId="{D1F520A4-1E38-43AA-ACE2-8A73A4DF47D6}" type="presOf" srcId="{9B80DA40-2960-45E8-8B7F-91F4A83884AE}" destId="{429627D0-A226-4293-A70F-78A81F8F413E}" srcOrd="0" destOrd="0" presId="urn:microsoft.com/office/officeart/2008/layout/LinedList"/>
    <dgm:cxn modelId="{D21701B2-7DF4-4D23-A48F-9AFC19F87F87}" type="presOf" srcId="{EEA45B67-33B4-4544-AC1F-51B9D2AD02F7}" destId="{D9FEB563-0057-4DB9-92D8-41BDA93D7575}" srcOrd="0" destOrd="0" presId="urn:microsoft.com/office/officeart/2008/layout/LinedList"/>
    <dgm:cxn modelId="{B0AA27BC-7524-4C81-8AD3-355B4BDB02C7}" type="presOf" srcId="{8F9827FD-BB39-44AA-8849-848874DF626E}" destId="{1DBF1427-79DE-457B-8418-08D7A83710FC}" srcOrd="0" destOrd="0" presId="urn:microsoft.com/office/officeart/2008/layout/LinedList"/>
    <dgm:cxn modelId="{C17AF0C1-28EF-4EED-A43D-9667CC362C06}" srcId="{E9E0C594-8BF2-42ED-B287-A8C820484F6C}" destId="{9B80DA40-2960-45E8-8B7F-91F4A83884AE}" srcOrd="3" destOrd="0" parTransId="{69B286D7-AF7E-4EC9-9751-FFD8B4FBBC88}" sibTransId="{D183B991-9979-485A-BADB-1FB7EE50F287}"/>
    <dgm:cxn modelId="{DFE542C5-EC5C-4B04-AF19-943E00389F87}" type="presOf" srcId="{028F7A69-42C6-4181-B92A-5317FCD08F52}" destId="{D09668CF-63C6-4988-A017-621E76AE63BF}" srcOrd="0" destOrd="0" presId="urn:microsoft.com/office/officeart/2008/layout/LinedList"/>
    <dgm:cxn modelId="{42FB47D5-0C90-43AF-A5AC-223E394DD119}" srcId="{E9E0C594-8BF2-42ED-B287-A8C820484F6C}" destId="{9FEBF36C-90A5-4144-8354-B51805273191}" srcOrd="6" destOrd="0" parTransId="{462E4A9C-049D-4F5A-966B-EC0CBE5A6BF3}" sibTransId="{A209F848-F815-484A-B5F8-C34A1FE60312}"/>
    <dgm:cxn modelId="{D66CB7DA-7467-40E2-8C70-457B68AEDEBF}" type="presOf" srcId="{0069244B-5002-4E80-A913-D4480238F777}" destId="{C972D3BE-77FC-4425-8625-8A6B26E64EFA}" srcOrd="0" destOrd="0" presId="urn:microsoft.com/office/officeart/2008/layout/LinedList"/>
    <dgm:cxn modelId="{1D6531DB-EA9D-4E3F-A6B6-C75A9B1C86AA}" type="presOf" srcId="{9FEBF36C-90A5-4144-8354-B51805273191}" destId="{468FBB7A-B7FF-4A0D-86B8-C55943522469}" srcOrd="0" destOrd="0" presId="urn:microsoft.com/office/officeart/2008/layout/LinedList"/>
    <dgm:cxn modelId="{C91AD5F6-574A-436F-8291-881A2547B8B2}" srcId="{E9E0C594-8BF2-42ED-B287-A8C820484F6C}" destId="{2A70A2C8-1ABB-4800-B1EE-0CEBF020254F}" srcOrd="5" destOrd="0" parTransId="{5DD45667-3A7F-4C1D-BDCA-CD2C52FD30A8}" sibTransId="{315BD9E0-C66E-4053-AC33-9E94522515B5}"/>
    <dgm:cxn modelId="{02D67624-C2F4-41FF-88DC-9A68A628B48D}" type="presParOf" srcId="{B7884960-E63B-4D10-BA5C-085490C06E6E}" destId="{C5DADA6B-592A-4635-B0FA-3BA93D8A1D53}" srcOrd="0" destOrd="0" presId="urn:microsoft.com/office/officeart/2008/layout/LinedList"/>
    <dgm:cxn modelId="{BA7A16F6-C7D1-4A49-95D9-19AEEC95C9CF}" type="presParOf" srcId="{B7884960-E63B-4D10-BA5C-085490C06E6E}" destId="{06A3FC8B-F913-4975-83A1-161F686C9327}" srcOrd="1" destOrd="0" presId="urn:microsoft.com/office/officeart/2008/layout/LinedList"/>
    <dgm:cxn modelId="{FB1BBF76-6432-47F2-AE7C-4E2CC7A3F828}" type="presParOf" srcId="{06A3FC8B-F913-4975-83A1-161F686C9327}" destId="{8CD352F2-9383-4CC9-93A8-67580316865D}" srcOrd="0" destOrd="0" presId="urn:microsoft.com/office/officeart/2008/layout/LinedList"/>
    <dgm:cxn modelId="{EB4B9F4D-AE49-42B9-8913-0605937EBAB2}" type="presParOf" srcId="{06A3FC8B-F913-4975-83A1-161F686C9327}" destId="{341536D4-6158-4D9F-A478-DDC8910D1097}" srcOrd="1" destOrd="0" presId="urn:microsoft.com/office/officeart/2008/layout/LinedList"/>
    <dgm:cxn modelId="{B3EF644C-47B3-4E73-A986-A5A3F031907C}" type="presParOf" srcId="{B7884960-E63B-4D10-BA5C-085490C06E6E}" destId="{7DE1EE2A-57AB-4018-829F-B2D7529401C1}" srcOrd="2" destOrd="0" presId="urn:microsoft.com/office/officeart/2008/layout/LinedList"/>
    <dgm:cxn modelId="{B95ADE34-4BAF-44F4-8B02-1D0E52516537}" type="presParOf" srcId="{B7884960-E63B-4D10-BA5C-085490C06E6E}" destId="{9270D000-297E-44F7-9C73-CE39EFD13906}" srcOrd="3" destOrd="0" presId="urn:microsoft.com/office/officeart/2008/layout/LinedList"/>
    <dgm:cxn modelId="{E14F7562-EE50-42B5-8AF4-B378A9203F29}" type="presParOf" srcId="{9270D000-297E-44F7-9C73-CE39EFD13906}" destId="{1DBF1427-79DE-457B-8418-08D7A83710FC}" srcOrd="0" destOrd="0" presId="urn:microsoft.com/office/officeart/2008/layout/LinedList"/>
    <dgm:cxn modelId="{8BC775A2-F700-47EA-9E53-7309E1AE4492}" type="presParOf" srcId="{9270D000-297E-44F7-9C73-CE39EFD13906}" destId="{1C9FE7D4-8B74-4A42-9E0D-F3A2C210722B}" srcOrd="1" destOrd="0" presId="urn:microsoft.com/office/officeart/2008/layout/LinedList"/>
    <dgm:cxn modelId="{9FF5197E-62ED-49F7-B622-A40B91CB5293}" type="presParOf" srcId="{B7884960-E63B-4D10-BA5C-085490C06E6E}" destId="{4AC78705-1C39-46E5-8696-8024A82F87B0}" srcOrd="4" destOrd="0" presId="urn:microsoft.com/office/officeart/2008/layout/LinedList"/>
    <dgm:cxn modelId="{AC531BF3-2E31-46AF-8C8E-3E0AF7A7D562}" type="presParOf" srcId="{B7884960-E63B-4D10-BA5C-085490C06E6E}" destId="{D4239588-3392-4E4F-A3D5-7995760C410A}" srcOrd="5" destOrd="0" presId="urn:microsoft.com/office/officeart/2008/layout/LinedList"/>
    <dgm:cxn modelId="{E2E13E62-DDE7-4979-9241-D1D0529E0001}" type="presParOf" srcId="{D4239588-3392-4E4F-A3D5-7995760C410A}" destId="{D9FEB563-0057-4DB9-92D8-41BDA93D7575}" srcOrd="0" destOrd="0" presId="urn:microsoft.com/office/officeart/2008/layout/LinedList"/>
    <dgm:cxn modelId="{A1F4987E-DD19-4448-B732-CA51C303ABDD}" type="presParOf" srcId="{D4239588-3392-4E4F-A3D5-7995760C410A}" destId="{ADE86950-BA19-4621-9A57-49658B9529D2}" srcOrd="1" destOrd="0" presId="urn:microsoft.com/office/officeart/2008/layout/LinedList"/>
    <dgm:cxn modelId="{A16F543E-ACA2-422D-AEBE-C7F0B5BAAE12}" type="presParOf" srcId="{B7884960-E63B-4D10-BA5C-085490C06E6E}" destId="{8FCD413A-3FEE-40FE-A5F5-A9EF0E9164FE}" srcOrd="6" destOrd="0" presId="urn:microsoft.com/office/officeart/2008/layout/LinedList"/>
    <dgm:cxn modelId="{879A3074-C058-47A9-A07B-867493FFAF94}" type="presParOf" srcId="{B7884960-E63B-4D10-BA5C-085490C06E6E}" destId="{93E50690-ECEB-4BA6-84AF-2ECCBCA8FED7}" srcOrd="7" destOrd="0" presId="urn:microsoft.com/office/officeart/2008/layout/LinedList"/>
    <dgm:cxn modelId="{1DA78CF5-6655-4E16-A68B-F23FB81963F2}" type="presParOf" srcId="{93E50690-ECEB-4BA6-84AF-2ECCBCA8FED7}" destId="{429627D0-A226-4293-A70F-78A81F8F413E}" srcOrd="0" destOrd="0" presId="urn:microsoft.com/office/officeart/2008/layout/LinedList"/>
    <dgm:cxn modelId="{33E56FC8-BA2E-4DFB-9308-58ED0A8D4163}" type="presParOf" srcId="{93E50690-ECEB-4BA6-84AF-2ECCBCA8FED7}" destId="{8B0C31F8-9255-45AF-A19D-3837CF757806}" srcOrd="1" destOrd="0" presId="urn:microsoft.com/office/officeart/2008/layout/LinedList"/>
    <dgm:cxn modelId="{FF51339C-D3D5-4DDE-8ED8-9394C9BD2639}" type="presParOf" srcId="{B7884960-E63B-4D10-BA5C-085490C06E6E}" destId="{CC3043FB-E8F5-4936-9A51-3A8973E8EAD2}" srcOrd="8" destOrd="0" presId="urn:microsoft.com/office/officeart/2008/layout/LinedList"/>
    <dgm:cxn modelId="{C3EE26B6-27B2-4B25-8191-1A982C539D1F}" type="presParOf" srcId="{B7884960-E63B-4D10-BA5C-085490C06E6E}" destId="{492768D5-7C17-4C9B-8F06-A5C66E1FF844}" srcOrd="9" destOrd="0" presId="urn:microsoft.com/office/officeart/2008/layout/LinedList"/>
    <dgm:cxn modelId="{43D6E41F-A46C-4150-B4FD-B4E4A7DBFAA9}" type="presParOf" srcId="{492768D5-7C17-4C9B-8F06-A5C66E1FF844}" destId="{D09668CF-63C6-4988-A017-621E76AE63BF}" srcOrd="0" destOrd="0" presId="urn:microsoft.com/office/officeart/2008/layout/LinedList"/>
    <dgm:cxn modelId="{E146C5C2-902D-4A0F-A037-6830A72088AA}" type="presParOf" srcId="{492768D5-7C17-4C9B-8F06-A5C66E1FF844}" destId="{E663D1E1-88D4-4D9F-B05A-CCBB45D5CA00}" srcOrd="1" destOrd="0" presId="urn:microsoft.com/office/officeart/2008/layout/LinedList"/>
    <dgm:cxn modelId="{5478DA1D-44CE-4BB8-85C6-ADE8604E0855}" type="presParOf" srcId="{B7884960-E63B-4D10-BA5C-085490C06E6E}" destId="{C7C2C054-A194-45B4-BB8D-AE97D94E2E62}" srcOrd="10" destOrd="0" presId="urn:microsoft.com/office/officeart/2008/layout/LinedList"/>
    <dgm:cxn modelId="{E5A10358-C855-4F4D-ACD0-6A8390728409}" type="presParOf" srcId="{B7884960-E63B-4D10-BA5C-085490C06E6E}" destId="{3A785CA2-2B8F-47CB-8B19-9AA4611C2ED7}" srcOrd="11" destOrd="0" presId="urn:microsoft.com/office/officeart/2008/layout/LinedList"/>
    <dgm:cxn modelId="{EC31BA90-860D-4F6C-9171-7D0EA3FF3040}" type="presParOf" srcId="{3A785CA2-2B8F-47CB-8B19-9AA4611C2ED7}" destId="{80FB6D2E-F5DA-49F9-A354-C72FAF9DA1EF}" srcOrd="0" destOrd="0" presId="urn:microsoft.com/office/officeart/2008/layout/LinedList"/>
    <dgm:cxn modelId="{19D90E40-82D4-484C-9F01-C78B0532A249}" type="presParOf" srcId="{3A785CA2-2B8F-47CB-8B19-9AA4611C2ED7}" destId="{CF336046-7190-4FAB-AC4C-78C9581D9F39}" srcOrd="1" destOrd="0" presId="urn:microsoft.com/office/officeart/2008/layout/LinedList"/>
    <dgm:cxn modelId="{4E43CB56-6162-4F07-9C92-33C9A585023F}" type="presParOf" srcId="{B7884960-E63B-4D10-BA5C-085490C06E6E}" destId="{6DC5D164-9FCB-4582-BDAD-61A10674EADC}" srcOrd="12" destOrd="0" presId="urn:microsoft.com/office/officeart/2008/layout/LinedList"/>
    <dgm:cxn modelId="{F913776B-DA76-4D72-9FA6-48E0AF5BD492}" type="presParOf" srcId="{B7884960-E63B-4D10-BA5C-085490C06E6E}" destId="{0CDA54AA-EEEC-4AAE-B93B-0161A7C96553}" srcOrd="13" destOrd="0" presId="urn:microsoft.com/office/officeart/2008/layout/LinedList"/>
    <dgm:cxn modelId="{2D6B3AD9-2275-4BA7-A4EA-5FD1CBDCD616}" type="presParOf" srcId="{0CDA54AA-EEEC-4AAE-B93B-0161A7C96553}" destId="{468FBB7A-B7FF-4A0D-86B8-C55943522469}" srcOrd="0" destOrd="0" presId="urn:microsoft.com/office/officeart/2008/layout/LinedList"/>
    <dgm:cxn modelId="{EC5D4C59-6F0C-488D-B819-C3D156B6AB74}" type="presParOf" srcId="{0CDA54AA-EEEC-4AAE-B93B-0161A7C96553}" destId="{0664E051-6CD4-4B06-8767-DD26A178F34A}" srcOrd="1" destOrd="0" presId="urn:microsoft.com/office/officeart/2008/layout/LinedList"/>
    <dgm:cxn modelId="{FAE4BD7E-7D30-4D8C-8566-CEBD7E6E1F8B}" type="presParOf" srcId="{B7884960-E63B-4D10-BA5C-085490C06E6E}" destId="{2FBD947F-E9F7-487C-9AA6-112BBBD2521B}" srcOrd="14" destOrd="0" presId="urn:microsoft.com/office/officeart/2008/layout/LinedList"/>
    <dgm:cxn modelId="{EA7C1C7C-DC7F-40C7-B000-CB5EDA1082C8}" type="presParOf" srcId="{B7884960-E63B-4D10-BA5C-085490C06E6E}" destId="{8B7B5FC4-B689-4CC1-9F6C-E06991CB5BCC}" srcOrd="15" destOrd="0" presId="urn:microsoft.com/office/officeart/2008/layout/LinedList"/>
    <dgm:cxn modelId="{AEF19BE4-E962-4C33-A4F7-190904E174BA}" type="presParOf" srcId="{8B7B5FC4-B689-4CC1-9F6C-E06991CB5BCC}" destId="{C972D3BE-77FC-4425-8625-8A6B26E64EFA}" srcOrd="0" destOrd="0" presId="urn:microsoft.com/office/officeart/2008/layout/LinedList"/>
    <dgm:cxn modelId="{569ADF32-B209-49C8-BCBA-2D4414145D19}" type="presParOf" srcId="{8B7B5FC4-B689-4CC1-9F6C-E06991CB5BCC}" destId="{786F391A-E58F-4816-9E61-EB16BDD15C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DAD2AC-B07B-4A60-A091-19F477E357F6}"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90B7B15-6855-499B-9063-69573D76910F}">
      <dgm:prSet custT="1"/>
      <dgm:spPr/>
      <dgm:t>
        <a:bodyPr/>
        <a:lstStyle/>
        <a:p>
          <a:pPr>
            <a:defRPr cap="all"/>
          </a:pPr>
          <a:r>
            <a:rPr lang="en-US" sz="1600" b="0" dirty="0">
              <a:latin typeface="Times New Roman" panose="02020603050405020304" pitchFamily="18" charset="0"/>
              <a:cs typeface="Times New Roman" panose="02020603050405020304" pitchFamily="18" charset="0"/>
            </a:rPr>
            <a:t>Community Problem or Need</a:t>
          </a:r>
        </a:p>
      </dgm:t>
    </dgm:pt>
    <dgm:pt modelId="{0E1EDF0F-F992-46D2-A886-2DC6861E8F84}" type="parTrans" cxnId="{2B238F6A-1228-46F6-A248-12D2DC76E1E0}">
      <dgm:prSet/>
      <dgm:spPr/>
      <dgm:t>
        <a:bodyPr/>
        <a:lstStyle/>
        <a:p>
          <a:endParaRPr lang="en-US"/>
        </a:p>
      </dgm:t>
    </dgm:pt>
    <dgm:pt modelId="{FED76193-F679-428A-8054-B6FA6CFB0FA3}" type="sibTrans" cxnId="{2B238F6A-1228-46F6-A248-12D2DC76E1E0}">
      <dgm:prSet/>
      <dgm:spPr/>
      <dgm:t>
        <a:bodyPr/>
        <a:lstStyle/>
        <a:p>
          <a:endParaRPr lang="en-US"/>
        </a:p>
      </dgm:t>
    </dgm:pt>
    <dgm:pt modelId="{D91CDAE7-BCD7-4D47-A811-380260D0304E}">
      <dgm:prSet/>
      <dgm:spPr/>
      <dgm:t>
        <a:bodyPr/>
        <a:lstStyle/>
        <a:p>
          <a:pPr>
            <a:defRPr cap="all"/>
          </a:pPr>
          <a:r>
            <a:rPr lang="en-US" dirty="0">
              <a:latin typeface="Times New Roman" panose="02020603050405020304" pitchFamily="18" charset="0"/>
              <a:cs typeface="Times New Roman" panose="02020603050405020304" pitchFamily="18" charset="0"/>
            </a:rPr>
            <a:t>Prevention</a:t>
          </a:r>
        </a:p>
      </dgm:t>
    </dgm:pt>
    <dgm:pt modelId="{6DFE7C3A-D56E-410D-AA55-8174780E8A8E}" type="parTrans" cxnId="{260AECD1-824B-412C-99E2-7685A29F69C1}">
      <dgm:prSet/>
      <dgm:spPr/>
      <dgm:t>
        <a:bodyPr/>
        <a:lstStyle/>
        <a:p>
          <a:endParaRPr lang="en-US"/>
        </a:p>
      </dgm:t>
    </dgm:pt>
    <dgm:pt modelId="{4000EC2E-0474-468D-94AE-C2252CBC3FD8}" type="sibTrans" cxnId="{260AECD1-824B-412C-99E2-7685A29F69C1}">
      <dgm:prSet/>
      <dgm:spPr/>
      <dgm:t>
        <a:bodyPr/>
        <a:lstStyle/>
        <a:p>
          <a:endParaRPr lang="en-US"/>
        </a:p>
      </dgm:t>
    </dgm:pt>
    <dgm:pt modelId="{528E7C6C-CD75-43D2-B91D-6C2A83224155}">
      <dgm:prSet/>
      <dgm:spPr/>
      <dgm:t>
        <a:bodyPr/>
        <a:lstStyle/>
        <a:p>
          <a:pPr>
            <a:defRPr cap="all"/>
          </a:pPr>
          <a:r>
            <a:rPr lang="en-US" dirty="0">
              <a:latin typeface="Times New Roman" panose="02020603050405020304" pitchFamily="18" charset="0"/>
              <a:cs typeface="Times New Roman" panose="02020603050405020304" pitchFamily="18" charset="0"/>
            </a:rPr>
            <a:t>Equipment or Facilities</a:t>
          </a:r>
        </a:p>
      </dgm:t>
    </dgm:pt>
    <dgm:pt modelId="{80250DB4-A69F-4BDC-BB01-E19DBFA6E269}" type="parTrans" cxnId="{65D7C849-2665-4D5F-A2AD-6A451456912F}">
      <dgm:prSet/>
      <dgm:spPr/>
      <dgm:t>
        <a:bodyPr/>
        <a:lstStyle/>
        <a:p>
          <a:endParaRPr lang="en-US"/>
        </a:p>
      </dgm:t>
    </dgm:pt>
    <dgm:pt modelId="{ACE6F46B-3659-4EA9-BFAA-35E29E9EE4FD}" type="sibTrans" cxnId="{65D7C849-2665-4D5F-A2AD-6A451456912F}">
      <dgm:prSet/>
      <dgm:spPr/>
      <dgm:t>
        <a:bodyPr/>
        <a:lstStyle/>
        <a:p>
          <a:endParaRPr lang="en-US"/>
        </a:p>
      </dgm:t>
    </dgm:pt>
    <dgm:pt modelId="{E39CA968-C9C1-4CDD-902E-C2E6E0F34D71}">
      <dgm:prSet/>
      <dgm:spPr/>
      <dgm:t>
        <a:bodyPr/>
        <a:lstStyle/>
        <a:p>
          <a:pPr>
            <a:defRPr cap="all"/>
          </a:pPr>
          <a:r>
            <a:rPr lang="en-US" dirty="0">
              <a:latin typeface="Times New Roman" panose="02020603050405020304" pitchFamily="18" charset="0"/>
              <a:cs typeface="Times New Roman" panose="02020603050405020304" pitchFamily="18" charset="0"/>
            </a:rPr>
            <a:t>Capacity Building</a:t>
          </a:r>
        </a:p>
      </dgm:t>
    </dgm:pt>
    <dgm:pt modelId="{077B224F-C5A1-49BC-BEA8-FB74415F95E7}" type="parTrans" cxnId="{1CDCC584-53F0-4E6D-ACF4-E679FA0E877E}">
      <dgm:prSet/>
      <dgm:spPr/>
      <dgm:t>
        <a:bodyPr/>
        <a:lstStyle/>
        <a:p>
          <a:endParaRPr lang="en-US"/>
        </a:p>
      </dgm:t>
    </dgm:pt>
    <dgm:pt modelId="{B3EE302E-D32F-4255-8CB5-383DE9A145E5}" type="sibTrans" cxnId="{1CDCC584-53F0-4E6D-ACF4-E679FA0E877E}">
      <dgm:prSet/>
      <dgm:spPr/>
      <dgm:t>
        <a:bodyPr/>
        <a:lstStyle/>
        <a:p>
          <a:endParaRPr lang="en-US"/>
        </a:p>
      </dgm:t>
    </dgm:pt>
    <dgm:pt modelId="{73357737-74C0-450D-B222-1DA1F9C28899}">
      <dgm:prSet/>
      <dgm:spPr/>
      <dgm:t>
        <a:bodyPr/>
        <a:lstStyle/>
        <a:p>
          <a:pPr>
            <a:defRPr cap="all"/>
          </a:pPr>
          <a:r>
            <a:rPr lang="en-US" dirty="0">
              <a:latin typeface="Times New Roman" panose="02020603050405020304" pitchFamily="18" charset="0"/>
              <a:cs typeface="Times New Roman" panose="02020603050405020304" pitchFamily="18" charset="0"/>
            </a:rPr>
            <a:t>Shared Values</a:t>
          </a:r>
        </a:p>
      </dgm:t>
    </dgm:pt>
    <dgm:pt modelId="{A87B6F2C-9730-4EDC-8F69-9E093B416C14}" type="parTrans" cxnId="{AF86E586-84A9-451A-A7EA-34D449FA4D49}">
      <dgm:prSet/>
      <dgm:spPr/>
      <dgm:t>
        <a:bodyPr/>
        <a:lstStyle/>
        <a:p>
          <a:endParaRPr lang="en-US"/>
        </a:p>
      </dgm:t>
    </dgm:pt>
    <dgm:pt modelId="{DD2938BF-946E-4EBC-A78D-09D8561E1DF5}" type="sibTrans" cxnId="{AF86E586-84A9-451A-A7EA-34D449FA4D49}">
      <dgm:prSet/>
      <dgm:spPr/>
      <dgm:t>
        <a:bodyPr/>
        <a:lstStyle/>
        <a:p>
          <a:endParaRPr lang="en-US"/>
        </a:p>
      </dgm:t>
    </dgm:pt>
    <dgm:pt modelId="{F0A4181E-F4EA-4EFB-8238-83BCD97DB405}">
      <dgm:prSet/>
      <dgm:spPr/>
      <dgm:t>
        <a:bodyPr/>
        <a:lstStyle/>
        <a:p>
          <a:pPr>
            <a:defRPr cap="all"/>
          </a:pPr>
          <a:r>
            <a:rPr lang="en-US" dirty="0">
              <a:latin typeface="Times New Roman" panose="02020603050405020304" pitchFamily="18" charset="0"/>
              <a:cs typeface="Times New Roman" panose="02020603050405020304" pitchFamily="18" charset="0"/>
            </a:rPr>
            <a:t>Operating Support</a:t>
          </a:r>
        </a:p>
      </dgm:t>
    </dgm:pt>
    <dgm:pt modelId="{1165A1B0-F80F-40F9-8E22-92AB0EBA0CB5}" type="parTrans" cxnId="{BF23FD11-1858-4491-83DF-49EA79DC4F41}">
      <dgm:prSet/>
      <dgm:spPr/>
      <dgm:t>
        <a:bodyPr/>
        <a:lstStyle/>
        <a:p>
          <a:endParaRPr lang="en-US"/>
        </a:p>
      </dgm:t>
    </dgm:pt>
    <dgm:pt modelId="{8270FE2F-ADC2-4F71-A7F4-2AB02E7DA99F}" type="sibTrans" cxnId="{BF23FD11-1858-4491-83DF-49EA79DC4F41}">
      <dgm:prSet/>
      <dgm:spPr/>
      <dgm:t>
        <a:bodyPr/>
        <a:lstStyle/>
        <a:p>
          <a:endParaRPr lang="en-US"/>
        </a:p>
      </dgm:t>
    </dgm:pt>
    <dgm:pt modelId="{99DD628C-C1E2-4F93-AC4F-BCDA91A39D3D}" type="pres">
      <dgm:prSet presAssocID="{AEDAD2AC-B07B-4A60-A091-19F477E357F6}" presName="root" presStyleCnt="0">
        <dgm:presLayoutVars>
          <dgm:dir/>
          <dgm:resizeHandles val="exact"/>
        </dgm:presLayoutVars>
      </dgm:prSet>
      <dgm:spPr/>
    </dgm:pt>
    <dgm:pt modelId="{4A084EA9-A7E4-4D61-8CFE-40A141A6AEC2}" type="pres">
      <dgm:prSet presAssocID="{290B7B15-6855-499B-9063-69573D76910F}" presName="compNode" presStyleCnt="0"/>
      <dgm:spPr/>
    </dgm:pt>
    <dgm:pt modelId="{D74FF622-AB7B-4DF4-9F6C-9DF6F7554759}" type="pres">
      <dgm:prSet presAssocID="{290B7B15-6855-499B-9063-69573D76910F}" presName="iconBgRect" presStyleLbl="bgShp" presStyleIdx="0" presStyleCnt="6"/>
      <dgm:spPr>
        <a:prstGeom prst="round2DiagRect">
          <a:avLst>
            <a:gd name="adj1" fmla="val 29727"/>
            <a:gd name="adj2" fmla="val 0"/>
          </a:avLst>
        </a:prstGeom>
      </dgm:spPr>
    </dgm:pt>
    <dgm:pt modelId="{A1ABDF9D-C044-4363-912C-E86415D2D1D7}" type="pres">
      <dgm:prSet presAssocID="{290B7B15-6855-499B-9063-69573D76910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4C8FCA5-57FC-4A11-A5E3-7ADC020AF1E5}" type="pres">
      <dgm:prSet presAssocID="{290B7B15-6855-499B-9063-69573D76910F}" presName="spaceRect" presStyleCnt="0"/>
      <dgm:spPr/>
    </dgm:pt>
    <dgm:pt modelId="{F83C3076-95E9-4E80-8CCC-9FE670EDEB6C}" type="pres">
      <dgm:prSet presAssocID="{290B7B15-6855-499B-9063-69573D76910F}" presName="textRect" presStyleLbl="revTx" presStyleIdx="0" presStyleCnt="6">
        <dgm:presLayoutVars>
          <dgm:chMax val="1"/>
          <dgm:chPref val="1"/>
        </dgm:presLayoutVars>
      </dgm:prSet>
      <dgm:spPr/>
    </dgm:pt>
    <dgm:pt modelId="{F773E339-17D6-462E-BE91-3E92D642CD4E}" type="pres">
      <dgm:prSet presAssocID="{FED76193-F679-428A-8054-B6FA6CFB0FA3}" presName="sibTrans" presStyleCnt="0"/>
      <dgm:spPr/>
    </dgm:pt>
    <dgm:pt modelId="{2902022B-4721-489C-92B2-E0DF8D7F0D4A}" type="pres">
      <dgm:prSet presAssocID="{D91CDAE7-BCD7-4D47-A811-380260D0304E}" presName="compNode" presStyleCnt="0"/>
      <dgm:spPr/>
    </dgm:pt>
    <dgm:pt modelId="{225B7A3F-899F-4CDE-9BD6-4B32CE8FD8F9}" type="pres">
      <dgm:prSet presAssocID="{D91CDAE7-BCD7-4D47-A811-380260D0304E}" presName="iconBgRect" presStyleLbl="bgShp" presStyleIdx="1" presStyleCnt="6"/>
      <dgm:spPr>
        <a:prstGeom prst="round2DiagRect">
          <a:avLst>
            <a:gd name="adj1" fmla="val 29727"/>
            <a:gd name="adj2" fmla="val 0"/>
          </a:avLst>
        </a:prstGeom>
      </dgm:spPr>
    </dgm:pt>
    <dgm:pt modelId="{4F4AAE53-0817-4A8E-BBA4-343A6100304E}" type="pres">
      <dgm:prSet presAssocID="{D91CDAE7-BCD7-4D47-A811-380260D0304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F49B0355-D8E4-4151-9846-B0152E460AFB}" type="pres">
      <dgm:prSet presAssocID="{D91CDAE7-BCD7-4D47-A811-380260D0304E}" presName="spaceRect" presStyleCnt="0"/>
      <dgm:spPr/>
    </dgm:pt>
    <dgm:pt modelId="{485A7225-4ABC-4775-B5A2-FF29B516F6EF}" type="pres">
      <dgm:prSet presAssocID="{D91CDAE7-BCD7-4D47-A811-380260D0304E}" presName="textRect" presStyleLbl="revTx" presStyleIdx="1" presStyleCnt="6">
        <dgm:presLayoutVars>
          <dgm:chMax val="1"/>
          <dgm:chPref val="1"/>
        </dgm:presLayoutVars>
      </dgm:prSet>
      <dgm:spPr/>
    </dgm:pt>
    <dgm:pt modelId="{8E007383-A761-4C5E-8179-9D9C77A25EC6}" type="pres">
      <dgm:prSet presAssocID="{4000EC2E-0474-468D-94AE-C2252CBC3FD8}" presName="sibTrans" presStyleCnt="0"/>
      <dgm:spPr/>
    </dgm:pt>
    <dgm:pt modelId="{13F991FE-8AAC-4D0C-A629-5C636E0AA93F}" type="pres">
      <dgm:prSet presAssocID="{528E7C6C-CD75-43D2-B91D-6C2A83224155}" presName="compNode" presStyleCnt="0"/>
      <dgm:spPr/>
    </dgm:pt>
    <dgm:pt modelId="{0FDC766F-611E-43AF-A94A-A4137E5100C2}" type="pres">
      <dgm:prSet presAssocID="{528E7C6C-CD75-43D2-B91D-6C2A83224155}" presName="iconBgRect" presStyleLbl="bgShp" presStyleIdx="2" presStyleCnt="6"/>
      <dgm:spPr>
        <a:prstGeom prst="round2DiagRect">
          <a:avLst>
            <a:gd name="adj1" fmla="val 29727"/>
            <a:gd name="adj2" fmla="val 0"/>
          </a:avLst>
        </a:prstGeom>
      </dgm:spPr>
    </dgm:pt>
    <dgm:pt modelId="{4613B5FC-1D4C-4EB4-B1A8-621F260154D9}" type="pres">
      <dgm:prSet presAssocID="{528E7C6C-CD75-43D2-B91D-6C2A8322415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381567FA-65C8-4DBD-9AEE-2AD10A6DCB7B}" type="pres">
      <dgm:prSet presAssocID="{528E7C6C-CD75-43D2-B91D-6C2A83224155}" presName="spaceRect" presStyleCnt="0"/>
      <dgm:spPr/>
    </dgm:pt>
    <dgm:pt modelId="{0DB1BC2A-BE82-4DE2-948C-F8C3CF07AE42}" type="pres">
      <dgm:prSet presAssocID="{528E7C6C-CD75-43D2-B91D-6C2A83224155}" presName="textRect" presStyleLbl="revTx" presStyleIdx="2" presStyleCnt="6">
        <dgm:presLayoutVars>
          <dgm:chMax val="1"/>
          <dgm:chPref val="1"/>
        </dgm:presLayoutVars>
      </dgm:prSet>
      <dgm:spPr/>
    </dgm:pt>
    <dgm:pt modelId="{5C9393BF-2033-4583-85AD-95204ACEC7AE}" type="pres">
      <dgm:prSet presAssocID="{ACE6F46B-3659-4EA9-BFAA-35E29E9EE4FD}" presName="sibTrans" presStyleCnt="0"/>
      <dgm:spPr/>
    </dgm:pt>
    <dgm:pt modelId="{CFCAD795-567B-4859-B6B3-C1B768752881}" type="pres">
      <dgm:prSet presAssocID="{E39CA968-C9C1-4CDD-902E-C2E6E0F34D71}" presName="compNode" presStyleCnt="0"/>
      <dgm:spPr/>
    </dgm:pt>
    <dgm:pt modelId="{E9B6B8AF-B1A6-4430-8880-CF143CBB4ED3}" type="pres">
      <dgm:prSet presAssocID="{E39CA968-C9C1-4CDD-902E-C2E6E0F34D71}" presName="iconBgRect" presStyleLbl="bgShp" presStyleIdx="3" presStyleCnt="6"/>
      <dgm:spPr>
        <a:prstGeom prst="round2DiagRect">
          <a:avLst>
            <a:gd name="adj1" fmla="val 29727"/>
            <a:gd name="adj2" fmla="val 0"/>
          </a:avLst>
        </a:prstGeom>
      </dgm:spPr>
    </dgm:pt>
    <dgm:pt modelId="{37196C8A-8D36-40F2-8B5B-F9307DCB3935}" type="pres">
      <dgm:prSet presAssocID="{E39CA968-C9C1-4CDD-902E-C2E6E0F34D7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82483246-7D59-4B74-BBCA-884B3A4274BD}" type="pres">
      <dgm:prSet presAssocID="{E39CA968-C9C1-4CDD-902E-C2E6E0F34D71}" presName="spaceRect" presStyleCnt="0"/>
      <dgm:spPr/>
    </dgm:pt>
    <dgm:pt modelId="{EE3E9D41-F08E-4382-931D-497C24B5FC11}" type="pres">
      <dgm:prSet presAssocID="{E39CA968-C9C1-4CDD-902E-C2E6E0F34D71}" presName="textRect" presStyleLbl="revTx" presStyleIdx="3" presStyleCnt="6">
        <dgm:presLayoutVars>
          <dgm:chMax val="1"/>
          <dgm:chPref val="1"/>
        </dgm:presLayoutVars>
      </dgm:prSet>
      <dgm:spPr/>
    </dgm:pt>
    <dgm:pt modelId="{E342E12D-19AA-4EB7-B4A9-C9FA8C2A2EF2}" type="pres">
      <dgm:prSet presAssocID="{B3EE302E-D32F-4255-8CB5-383DE9A145E5}" presName="sibTrans" presStyleCnt="0"/>
      <dgm:spPr/>
    </dgm:pt>
    <dgm:pt modelId="{8CED440A-3F12-491E-9B38-FE0D34AEA98D}" type="pres">
      <dgm:prSet presAssocID="{73357737-74C0-450D-B222-1DA1F9C28899}" presName="compNode" presStyleCnt="0"/>
      <dgm:spPr/>
    </dgm:pt>
    <dgm:pt modelId="{3991750F-FACB-4821-8D00-F88C33C203B3}" type="pres">
      <dgm:prSet presAssocID="{73357737-74C0-450D-B222-1DA1F9C28899}" presName="iconBgRect" presStyleLbl="bgShp" presStyleIdx="4" presStyleCnt="6"/>
      <dgm:spPr>
        <a:prstGeom prst="round2DiagRect">
          <a:avLst>
            <a:gd name="adj1" fmla="val 29727"/>
            <a:gd name="adj2" fmla="val 0"/>
          </a:avLst>
        </a:prstGeom>
      </dgm:spPr>
    </dgm:pt>
    <dgm:pt modelId="{4098A89D-F75E-415B-8425-9AFCD63C3979}" type="pres">
      <dgm:prSet presAssocID="{73357737-74C0-450D-B222-1DA1F9C2889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8CBBE661-317C-4A27-AA6B-9012EFE373FF}" type="pres">
      <dgm:prSet presAssocID="{73357737-74C0-450D-B222-1DA1F9C28899}" presName="spaceRect" presStyleCnt="0"/>
      <dgm:spPr/>
    </dgm:pt>
    <dgm:pt modelId="{7BA94721-0B28-426D-9498-BC47238AB169}" type="pres">
      <dgm:prSet presAssocID="{73357737-74C0-450D-B222-1DA1F9C28899}" presName="textRect" presStyleLbl="revTx" presStyleIdx="4" presStyleCnt="6">
        <dgm:presLayoutVars>
          <dgm:chMax val="1"/>
          <dgm:chPref val="1"/>
        </dgm:presLayoutVars>
      </dgm:prSet>
      <dgm:spPr/>
    </dgm:pt>
    <dgm:pt modelId="{0D6E2B10-50F3-4586-800E-A24C06D8CEF6}" type="pres">
      <dgm:prSet presAssocID="{DD2938BF-946E-4EBC-A78D-09D8561E1DF5}" presName="sibTrans" presStyleCnt="0"/>
      <dgm:spPr/>
    </dgm:pt>
    <dgm:pt modelId="{7A2DF8E9-380B-4F55-B4D9-5F094688EEF8}" type="pres">
      <dgm:prSet presAssocID="{F0A4181E-F4EA-4EFB-8238-83BCD97DB405}" presName="compNode" presStyleCnt="0"/>
      <dgm:spPr/>
    </dgm:pt>
    <dgm:pt modelId="{477F4884-3804-459A-957D-08CBBCFF33E5}" type="pres">
      <dgm:prSet presAssocID="{F0A4181E-F4EA-4EFB-8238-83BCD97DB405}" presName="iconBgRect" presStyleLbl="bgShp" presStyleIdx="5" presStyleCnt="6"/>
      <dgm:spPr>
        <a:prstGeom prst="round2DiagRect">
          <a:avLst>
            <a:gd name="adj1" fmla="val 29727"/>
            <a:gd name="adj2" fmla="val 0"/>
          </a:avLst>
        </a:prstGeom>
      </dgm:spPr>
    </dgm:pt>
    <dgm:pt modelId="{AFB1C4AF-8DEA-4C1E-A6FC-461C7633933F}" type="pres">
      <dgm:prSet presAssocID="{F0A4181E-F4EA-4EFB-8238-83BCD97DB40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ll center"/>
        </a:ext>
      </dgm:extLst>
    </dgm:pt>
    <dgm:pt modelId="{0C3C1387-E9BC-49AB-951F-AEA59AF607CF}" type="pres">
      <dgm:prSet presAssocID="{F0A4181E-F4EA-4EFB-8238-83BCD97DB405}" presName="spaceRect" presStyleCnt="0"/>
      <dgm:spPr/>
    </dgm:pt>
    <dgm:pt modelId="{FC968341-5509-4FF7-B32B-F85961552B1B}" type="pres">
      <dgm:prSet presAssocID="{F0A4181E-F4EA-4EFB-8238-83BCD97DB405}" presName="textRect" presStyleLbl="revTx" presStyleIdx="5" presStyleCnt="6">
        <dgm:presLayoutVars>
          <dgm:chMax val="1"/>
          <dgm:chPref val="1"/>
        </dgm:presLayoutVars>
      </dgm:prSet>
      <dgm:spPr/>
    </dgm:pt>
  </dgm:ptLst>
  <dgm:cxnLst>
    <dgm:cxn modelId="{BF23FD11-1858-4491-83DF-49EA79DC4F41}" srcId="{AEDAD2AC-B07B-4A60-A091-19F477E357F6}" destId="{F0A4181E-F4EA-4EFB-8238-83BCD97DB405}" srcOrd="5" destOrd="0" parTransId="{1165A1B0-F80F-40F9-8E22-92AB0EBA0CB5}" sibTransId="{8270FE2F-ADC2-4F71-A7F4-2AB02E7DA99F}"/>
    <dgm:cxn modelId="{B9AC6834-C922-4A50-85B7-DC259DAD442C}" type="presOf" srcId="{E39CA968-C9C1-4CDD-902E-C2E6E0F34D71}" destId="{EE3E9D41-F08E-4382-931D-497C24B5FC11}" srcOrd="0" destOrd="0" presId="urn:microsoft.com/office/officeart/2018/5/layout/IconLeafLabelList"/>
    <dgm:cxn modelId="{04D1703A-0711-482D-B4CF-50C7302D66E6}" type="presOf" srcId="{73357737-74C0-450D-B222-1DA1F9C28899}" destId="{7BA94721-0B28-426D-9498-BC47238AB169}" srcOrd="0" destOrd="0" presId="urn:microsoft.com/office/officeart/2018/5/layout/IconLeafLabelList"/>
    <dgm:cxn modelId="{65D7C849-2665-4D5F-A2AD-6A451456912F}" srcId="{AEDAD2AC-B07B-4A60-A091-19F477E357F6}" destId="{528E7C6C-CD75-43D2-B91D-6C2A83224155}" srcOrd="2" destOrd="0" parTransId="{80250DB4-A69F-4BDC-BB01-E19DBFA6E269}" sibTransId="{ACE6F46B-3659-4EA9-BFAA-35E29E9EE4FD}"/>
    <dgm:cxn modelId="{2B238F6A-1228-46F6-A248-12D2DC76E1E0}" srcId="{AEDAD2AC-B07B-4A60-A091-19F477E357F6}" destId="{290B7B15-6855-499B-9063-69573D76910F}" srcOrd="0" destOrd="0" parTransId="{0E1EDF0F-F992-46D2-A886-2DC6861E8F84}" sibTransId="{FED76193-F679-428A-8054-B6FA6CFB0FA3}"/>
    <dgm:cxn modelId="{1CDCC584-53F0-4E6D-ACF4-E679FA0E877E}" srcId="{AEDAD2AC-B07B-4A60-A091-19F477E357F6}" destId="{E39CA968-C9C1-4CDD-902E-C2E6E0F34D71}" srcOrd="3" destOrd="0" parTransId="{077B224F-C5A1-49BC-BEA8-FB74415F95E7}" sibTransId="{B3EE302E-D32F-4255-8CB5-383DE9A145E5}"/>
    <dgm:cxn modelId="{896D3486-7E7C-4AF4-8972-7B2EF73AF590}" type="presOf" srcId="{F0A4181E-F4EA-4EFB-8238-83BCD97DB405}" destId="{FC968341-5509-4FF7-B32B-F85961552B1B}" srcOrd="0" destOrd="0" presId="urn:microsoft.com/office/officeart/2018/5/layout/IconLeafLabelList"/>
    <dgm:cxn modelId="{AF86E586-84A9-451A-A7EA-34D449FA4D49}" srcId="{AEDAD2AC-B07B-4A60-A091-19F477E357F6}" destId="{73357737-74C0-450D-B222-1DA1F9C28899}" srcOrd="4" destOrd="0" parTransId="{A87B6F2C-9730-4EDC-8F69-9E093B416C14}" sibTransId="{DD2938BF-946E-4EBC-A78D-09D8561E1DF5}"/>
    <dgm:cxn modelId="{BC451588-EB47-42C9-A939-0C672C4D785B}" type="presOf" srcId="{528E7C6C-CD75-43D2-B91D-6C2A83224155}" destId="{0DB1BC2A-BE82-4DE2-948C-F8C3CF07AE42}" srcOrd="0" destOrd="0" presId="urn:microsoft.com/office/officeart/2018/5/layout/IconLeafLabelList"/>
    <dgm:cxn modelId="{9972F58D-47B1-4791-A013-36E4BA8F3067}" type="presOf" srcId="{D91CDAE7-BCD7-4D47-A811-380260D0304E}" destId="{485A7225-4ABC-4775-B5A2-FF29B516F6EF}" srcOrd="0" destOrd="0" presId="urn:microsoft.com/office/officeart/2018/5/layout/IconLeafLabelList"/>
    <dgm:cxn modelId="{260AECD1-824B-412C-99E2-7685A29F69C1}" srcId="{AEDAD2AC-B07B-4A60-A091-19F477E357F6}" destId="{D91CDAE7-BCD7-4D47-A811-380260D0304E}" srcOrd="1" destOrd="0" parTransId="{6DFE7C3A-D56E-410D-AA55-8174780E8A8E}" sibTransId="{4000EC2E-0474-468D-94AE-C2252CBC3FD8}"/>
    <dgm:cxn modelId="{746E71E3-EF2C-4BF3-809C-78B004817D26}" type="presOf" srcId="{290B7B15-6855-499B-9063-69573D76910F}" destId="{F83C3076-95E9-4E80-8CCC-9FE670EDEB6C}" srcOrd="0" destOrd="0" presId="urn:microsoft.com/office/officeart/2018/5/layout/IconLeafLabelList"/>
    <dgm:cxn modelId="{C67D00EB-0BB3-44DE-B07F-0D8DBD5C5435}" type="presOf" srcId="{AEDAD2AC-B07B-4A60-A091-19F477E357F6}" destId="{99DD628C-C1E2-4F93-AC4F-BCDA91A39D3D}" srcOrd="0" destOrd="0" presId="urn:microsoft.com/office/officeart/2018/5/layout/IconLeafLabelList"/>
    <dgm:cxn modelId="{07C284CE-4E31-4DE9-A509-3A442921B913}" type="presParOf" srcId="{99DD628C-C1E2-4F93-AC4F-BCDA91A39D3D}" destId="{4A084EA9-A7E4-4D61-8CFE-40A141A6AEC2}" srcOrd="0" destOrd="0" presId="urn:microsoft.com/office/officeart/2018/5/layout/IconLeafLabelList"/>
    <dgm:cxn modelId="{397A67FC-7538-4E41-83DC-8A7BB7B6E9A1}" type="presParOf" srcId="{4A084EA9-A7E4-4D61-8CFE-40A141A6AEC2}" destId="{D74FF622-AB7B-4DF4-9F6C-9DF6F7554759}" srcOrd="0" destOrd="0" presId="urn:microsoft.com/office/officeart/2018/5/layout/IconLeafLabelList"/>
    <dgm:cxn modelId="{B4A9D128-480B-48D8-93EA-86557A086C64}" type="presParOf" srcId="{4A084EA9-A7E4-4D61-8CFE-40A141A6AEC2}" destId="{A1ABDF9D-C044-4363-912C-E86415D2D1D7}" srcOrd="1" destOrd="0" presId="urn:microsoft.com/office/officeart/2018/5/layout/IconLeafLabelList"/>
    <dgm:cxn modelId="{EBCEECDC-A75B-4067-93C9-3A314F2F461F}" type="presParOf" srcId="{4A084EA9-A7E4-4D61-8CFE-40A141A6AEC2}" destId="{24C8FCA5-57FC-4A11-A5E3-7ADC020AF1E5}" srcOrd="2" destOrd="0" presId="urn:microsoft.com/office/officeart/2018/5/layout/IconLeafLabelList"/>
    <dgm:cxn modelId="{94A50A3F-ECFE-4069-9C7A-4D1B9CC6190C}" type="presParOf" srcId="{4A084EA9-A7E4-4D61-8CFE-40A141A6AEC2}" destId="{F83C3076-95E9-4E80-8CCC-9FE670EDEB6C}" srcOrd="3" destOrd="0" presId="urn:microsoft.com/office/officeart/2018/5/layout/IconLeafLabelList"/>
    <dgm:cxn modelId="{3B77A8EE-BC65-4EA8-9B44-7F4E217CB2FC}" type="presParOf" srcId="{99DD628C-C1E2-4F93-AC4F-BCDA91A39D3D}" destId="{F773E339-17D6-462E-BE91-3E92D642CD4E}" srcOrd="1" destOrd="0" presId="urn:microsoft.com/office/officeart/2018/5/layout/IconLeafLabelList"/>
    <dgm:cxn modelId="{969D9F78-A80A-4887-8B31-A81D9A20FB35}" type="presParOf" srcId="{99DD628C-C1E2-4F93-AC4F-BCDA91A39D3D}" destId="{2902022B-4721-489C-92B2-E0DF8D7F0D4A}" srcOrd="2" destOrd="0" presId="urn:microsoft.com/office/officeart/2018/5/layout/IconLeafLabelList"/>
    <dgm:cxn modelId="{35565F17-74F1-4D6F-90DE-536220A9FCE6}" type="presParOf" srcId="{2902022B-4721-489C-92B2-E0DF8D7F0D4A}" destId="{225B7A3F-899F-4CDE-9BD6-4B32CE8FD8F9}" srcOrd="0" destOrd="0" presId="urn:microsoft.com/office/officeart/2018/5/layout/IconLeafLabelList"/>
    <dgm:cxn modelId="{65300478-19F2-46B7-AEFA-B5AC37631D23}" type="presParOf" srcId="{2902022B-4721-489C-92B2-E0DF8D7F0D4A}" destId="{4F4AAE53-0817-4A8E-BBA4-343A6100304E}" srcOrd="1" destOrd="0" presId="urn:microsoft.com/office/officeart/2018/5/layout/IconLeafLabelList"/>
    <dgm:cxn modelId="{09F2E41B-4AAD-4B85-A59D-143A3CC301A4}" type="presParOf" srcId="{2902022B-4721-489C-92B2-E0DF8D7F0D4A}" destId="{F49B0355-D8E4-4151-9846-B0152E460AFB}" srcOrd="2" destOrd="0" presId="urn:microsoft.com/office/officeart/2018/5/layout/IconLeafLabelList"/>
    <dgm:cxn modelId="{036F0D60-D38E-4C39-8139-1FD229360EB8}" type="presParOf" srcId="{2902022B-4721-489C-92B2-E0DF8D7F0D4A}" destId="{485A7225-4ABC-4775-B5A2-FF29B516F6EF}" srcOrd="3" destOrd="0" presId="urn:microsoft.com/office/officeart/2018/5/layout/IconLeafLabelList"/>
    <dgm:cxn modelId="{807BCCC4-06B9-4D2C-9AA6-AA724EA2AFCA}" type="presParOf" srcId="{99DD628C-C1E2-4F93-AC4F-BCDA91A39D3D}" destId="{8E007383-A761-4C5E-8179-9D9C77A25EC6}" srcOrd="3" destOrd="0" presId="urn:microsoft.com/office/officeart/2018/5/layout/IconLeafLabelList"/>
    <dgm:cxn modelId="{387E5F8D-E116-4E67-9339-38E1D4057E9A}" type="presParOf" srcId="{99DD628C-C1E2-4F93-AC4F-BCDA91A39D3D}" destId="{13F991FE-8AAC-4D0C-A629-5C636E0AA93F}" srcOrd="4" destOrd="0" presId="urn:microsoft.com/office/officeart/2018/5/layout/IconLeafLabelList"/>
    <dgm:cxn modelId="{F2FB8448-9335-4046-BAD7-AFE491C35BE0}" type="presParOf" srcId="{13F991FE-8AAC-4D0C-A629-5C636E0AA93F}" destId="{0FDC766F-611E-43AF-A94A-A4137E5100C2}" srcOrd="0" destOrd="0" presId="urn:microsoft.com/office/officeart/2018/5/layout/IconLeafLabelList"/>
    <dgm:cxn modelId="{C9320A1E-36CA-4F2D-B7A8-A2D4009CAADC}" type="presParOf" srcId="{13F991FE-8AAC-4D0C-A629-5C636E0AA93F}" destId="{4613B5FC-1D4C-4EB4-B1A8-621F260154D9}" srcOrd="1" destOrd="0" presId="urn:microsoft.com/office/officeart/2018/5/layout/IconLeafLabelList"/>
    <dgm:cxn modelId="{5D717BF4-9E16-4059-A8E8-286761D781B5}" type="presParOf" srcId="{13F991FE-8AAC-4D0C-A629-5C636E0AA93F}" destId="{381567FA-65C8-4DBD-9AEE-2AD10A6DCB7B}" srcOrd="2" destOrd="0" presId="urn:microsoft.com/office/officeart/2018/5/layout/IconLeafLabelList"/>
    <dgm:cxn modelId="{CFFC2663-714D-4C30-BFDB-7F5D6449232A}" type="presParOf" srcId="{13F991FE-8AAC-4D0C-A629-5C636E0AA93F}" destId="{0DB1BC2A-BE82-4DE2-948C-F8C3CF07AE42}" srcOrd="3" destOrd="0" presId="urn:microsoft.com/office/officeart/2018/5/layout/IconLeafLabelList"/>
    <dgm:cxn modelId="{27EB7B54-4B41-4025-8AD0-A2BBEBA7F48E}" type="presParOf" srcId="{99DD628C-C1E2-4F93-AC4F-BCDA91A39D3D}" destId="{5C9393BF-2033-4583-85AD-95204ACEC7AE}" srcOrd="5" destOrd="0" presId="urn:microsoft.com/office/officeart/2018/5/layout/IconLeafLabelList"/>
    <dgm:cxn modelId="{BCEE23E4-40FA-4DE0-815A-BDFB549035ED}" type="presParOf" srcId="{99DD628C-C1E2-4F93-AC4F-BCDA91A39D3D}" destId="{CFCAD795-567B-4859-B6B3-C1B768752881}" srcOrd="6" destOrd="0" presId="urn:microsoft.com/office/officeart/2018/5/layout/IconLeafLabelList"/>
    <dgm:cxn modelId="{654AB714-DDD5-4D31-ACF4-8E07DCC11F87}" type="presParOf" srcId="{CFCAD795-567B-4859-B6B3-C1B768752881}" destId="{E9B6B8AF-B1A6-4430-8880-CF143CBB4ED3}" srcOrd="0" destOrd="0" presId="urn:microsoft.com/office/officeart/2018/5/layout/IconLeafLabelList"/>
    <dgm:cxn modelId="{F6BC387E-D377-4026-96ED-5198A94833FD}" type="presParOf" srcId="{CFCAD795-567B-4859-B6B3-C1B768752881}" destId="{37196C8A-8D36-40F2-8B5B-F9307DCB3935}" srcOrd="1" destOrd="0" presId="urn:microsoft.com/office/officeart/2018/5/layout/IconLeafLabelList"/>
    <dgm:cxn modelId="{4526274B-FE26-46A9-B7F8-B11CF1806C81}" type="presParOf" srcId="{CFCAD795-567B-4859-B6B3-C1B768752881}" destId="{82483246-7D59-4B74-BBCA-884B3A4274BD}" srcOrd="2" destOrd="0" presId="urn:microsoft.com/office/officeart/2018/5/layout/IconLeafLabelList"/>
    <dgm:cxn modelId="{122671E4-6241-4478-8BDE-6B0C7762CA0A}" type="presParOf" srcId="{CFCAD795-567B-4859-B6B3-C1B768752881}" destId="{EE3E9D41-F08E-4382-931D-497C24B5FC11}" srcOrd="3" destOrd="0" presId="urn:microsoft.com/office/officeart/2018/5/layout/IconLeafLabelList"/>
    <dgm:cxn modelId="{91E55B90-2FE6-42B8-8023-7B63CFABE00D}" type="presParOf" srcId="{99DD628C-C1E2-4F93-AC4F-BCDA91A39D3D}" destId="{E342E12D-19AA-4EB7-B4A9-C9FA8C2A2EF2}" srcOrd="7" destOrd="0" presId="urn:microsoft.com/office/officeart/2018/5/layout/IconLeafLabelList"/>
    <dgm:cxn modelId="{3F8959C3-EBB8-4E9D-8B63-49DE48F207C4}" type="presParOf" srcId="{99DD628C-C1E2-4F93-AC4F-BCDA91A39D3D}" destId="{8CED440A-3F12-491E-9B38-FE0D34AEA98D}" srcOrd="8" destOrd="0" presId="urn:microsoft.com/office/officeart/2018/5/layout/IconLeafLabelList"/>
    <dgm:cxn modelId="{F75D5CBB-EB36-4CD4-BD03-D4EC79E965EE}" type="presParOf" srcId="{8CED440A-3F12-491E-9B38-FE0D34AEA98D}" destId="{3991750F-FACB-4821-8D00-F88C33C203B3}" srcOrd="0" destOrd="0" presId="urn:microsoft.com/office/officeart/2018/5/layout/IconLeafLabelList"/>
    <dgm:cxn modelId="{6A68D203-2EE6-4002-BFA4-A3E508BA5C17}" type="presParOf" srcId="{8CED440A-3F12-491E-9B38-FE0D34AEA98D}" destId="{4098A89D-F75E-415B-8425-9AFCD63C3979}" srcOrd="1" destOrd="0" presId="urn:microsoft.com/office/officeart/2018/5/layout/IconLeafLabelList"/>
    <dgm:cxn modelId="{24CB9AEA-1F6F-42D3-ADA8-653A6A0ED854}" type="presParOf" srcId="{8CED440A-3F12-491E-9B38-FE0D34AEA98D}" destId="{8CBBE661-317C-4A27-AA6B-9012EFE373FF}" srcOrd="2" destOrd="0" presId="urn:microsoft.com/office/officeart/2018/5/layout/IconLeafLabelList"/>
    <dgm:cxn modelId="{CA933E43-6097-436F-B53E-72770F612D75}" type="presParOf" srcId="{8CED440A-3F12-491E-9B38-FE0D34AEA98D}" destId="{7BA94721-0B28-426D-9498-BC47238AB169}" srcOrd="3" destOrd="0" presId="urn:microsoft.com/office/officeart/2018/5/layout/IconLeafLabelList"/>
    <dgm:cxn modelId="{E823A551-E312-4770-9037-FE45859DBDE8}" type="presParOf" srcId="{99DD628C-C1E2-4F93-AC4F-BCDA91A39D3D}" destId="{0D6E2B10-50F3-4586-800E-A24C06D8CEF6}" srcOrd="9" destOrd="0" presId="urn:microsoft.com/office/officeart/2018/5/layout/IconLeafLabelList"/>
    <dgm:cxn modelId="{B867FF85-66CD-40ED-8AFE-3B630DAF0993}" type="presParOf" srcId="{99DD628C-C1E2-4F93-AC4F-BCDA91A39D3D}" destId="{7A2DF8E9-380B-4F55-B4D9-5F094688EEF8}" srcOrd="10" destOrd="0" presId="urn:microsoft.com/office/officeart/2018/5/layout/IconLeafLabelList"/>
    <dgm:cxn modelId="{71EEED00-6D92-4823-B9DA-544D7D653FEF}" type="presParOf" srcId="{7A2DF8E9-380B-4F55-B4D9-5F094688EEF8}" destId="{477F4884-3804-459A-957D-08CBBCFF33E5}" srcOrd="0" destOrd="0" presId="urn:microsoft.com/office/officeart/2018/5/layout/IconLeafLabelList"/>
    <dgm:cxn modelId="{9520A812-20DA-43F4-B03D-6F9ECF91D5F5}" type="presParOf" srcId="{7A2DF8E9-380B-4F55-B4D9-5F094688EEF8}" destId="{AFB1C4AF-8DEA-4C1E-A6FC-461C7633933F}" srcOrd="1" destOrd="0" presId="urn:microsoft.com/office/officeart/2018/5/layout/IconLeafLabelList"/>
    <dgm:cxn modelId="{DE54C501-77A1-471F-9A39-D74778E2F806}" type="presParOf" srcId="{7A2DF8E9-380B-4F55-B4D9-5F094688EEF8}" destId="{0C3C1387-E9BC-49AB-951F-AEA59AF607CF}" srcOrd="2" destOrd="0" presId="urn:microsoft.com/office/officeart/2018/5/layout/IconLeafLabelList"/>
    <dgm:cxn modelId="{49C4C2D4-1ABA-4433-9D6D-4841E495F884}" type="presParOf" srcId="{7A2DF8E9-380B-4F55-B4D9-5F094688EEF8}" destId="{FC968341-5509-4FF7-B32B-F85961552B1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44944-4982-414C-BF32-08F3807F0D97}">
      <dsp:nvSpPr>
        <dsp:cNvPr id="0" name=""/>
        <dsp:cNvSpPr/>
      </dsp:nvSpPr>
      <dsp:spPr>
        <a:xfrm>
          <a:off x="0" y="476469"/>
          <a:ext cx="6623756" cy="80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03723-3EB6-4FF0-80F0-B283A9916B95}">
      <dsp:nvSpPr>
        <dsp:cNvPr id="0" name=""/>
        <dsp:cNvSpPr/>
      </dsp:nvSpPr>
      <dsp:spPr>
        <a:xfrm>
          <a:off x="331187" y="4149"/>
          <a:ext cx="4636629" cy="944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54" tIns="0" rIns="175254"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Organizational Decision Making</a:t>
          </a:r>
        </a:p>
      </dsp:txBody>
      <dsp:txXfrm>
        <a:off x="377301" y="50263"/>
        <a:ext cx="4544401" cy="852412"/>
      </dsp:txXfrm>
    </dsp:sp>
    <dsp:sp modelId="{F4103995-1037-4F35-8BAE-F4BC37BB7A8C}">
      <dsp:nvSpPr>
        <dsp:cNvPr id="0" name=""/>
        <dsp:cNvSpPr/>
      </dsp:nvSpPr>
      <dsp:spPr>
        <a:xfrm>
          <a:off x="0" y="1927989"/>
          <a:ext cx="6623756" cy="2419200"/>
        </a:xfrm>
        <a:prstGeom prst="rect">
          <a:avLst/>
        </a:prstGeom>
        <a:solidFill>
          <a:schemeClr val="lt1">
            <a:alpha val="90000"/>
            <a:hueOff val="0"/>
            <a:satOff val="0"/>
            <a:lumOff val="0"/>
            <a:alphaOff val="0"/>
          </a:schemeClr>
        </a:solidFill>
        <a:ln w="12700" cap="flat" cmpd="sng" algn="ctr">
          <a:solidFill>
            <a:schemeClr val="accent5">
              <a:hueOff val="-1931520"/>
              <a:satOff val="0"/>
              <a:lumOff val="-5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077" tIns="666496" rIns="51407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Times New Roman" panose="02020603050405020304" pitchFamily="18" charset="0"/>
              <a:cs typeface="Times New Roman" panose="02020603050405020304" pitchFamily="18" charset="0"/>
            </a:rPr>
            <a:t>Capital Budget</a:t>
          </a:r>
        </a:p>
        <a:p>
          <a:pPr marL="228600" lvl="1" indent="-228600" algn="l" defTabSz="1155700">
            <a:lnSpc>
              <a:spcPct val="90000"/>
            </a:lnSpc>
            <a:spcBef>
              <a:spcPct val="0"/>
            </a:spcBef>
            <a:spcAft>
              <a:spcPct val="15000"/>
            </a:spcAft>
            <a:buChar char="•"/>
          </a:pPr>
          <a:r>
            <a:rPr lang="en-US" sz="2600" kern="1200" dirty="0">
              <a:latin typeface="Times New Roman" panose="02020603050405020304" pitchFamily="18" charset="0"/>
              <a:cs typeface="Times New Roman" panose="02020603050405020304" pitchFamily="18" charset="0"/>
            </a:rPr>
            <a:t>Municipal Budget</a:t>
          </a:r>
        </a:p>
        <a:p>
          <a:pPr marL="228600" lvl="1" indent="-228600" algn="l" defTabSz="1155700">
            <a:lnSpc>
              <a:spcPct val="90000"/>
            </a:lnSpc>
            <a:spcBef>
              <a:spcPct val="0"/>
            </a:spcBef>
            <a:spcAft>
              <a:spcPct val="15000"/>
            </a:spcAft>
            <a:buChar char="•"/>
          </a:pPr>
          <a:r>
            <a:rPr lang="en-US" sz="2600" kern="1200" dirty="0">
              <a:latin typeface="Times New Roman" panose="02020603050405020304" pitchFamily="18" charset="0"/>
              <a:cs typeface="Times New Roman" panose="02020603050405020304" pitchFamily="18" charset="0"/>
            </a:rPr>
            <a:t>Plans/Assessments</a:t>
          </a:r>
        </a:p>
        <a:p>
          <a:pPr marL="228600" lvl="1" indent="-228600" algn="l" defTabSz="1155700">
            <a:lnSpc>
              <a:spcPct val="90000"/>
            </a:lnSpc>
            <a:spcBef>
              <a:spcPct val="0"/>
            </a:spcBef>
            <a:spcAft>
              <a:spcPct val="15000"/>
            </a:spcAft>
            <a:buChar char="•"/>
          </a:pPr>
          <a:r>
            <a:rPr lang="en-US" sz="2600" kern="1200" dirty="0">
              <a:latin typeface="Times New Roman" panose="02020603050405020304" pitchFamily="18" charset="0"/>
              <a:cs typeface="Times New Roman" panose="02020603050405020304" pitchFamily="18" charset="0"/>
            </a:rPr>
            <a:t>Capital/Funding Stacking</a:t>
          </a:r>
        </a:p>
      </dsp:txBody>
      <dsp:txXfrm>
        <a:off x="0" y="1927989"/>
        <a:ext cx="6623756" cy="2419200"/>
      </dsp:txXfrm>
    </dsp:sp>
    <dsp:sp modelId="{B562DBC4-3CCB-4BE2-865D-AA0525BADB40}">
      <dsp:nvSpPr>
        <dsp:cNvPr id="0" name=""/>
        <dsp:cNvSpPr/>
      </dsp:nvSpPr>
      <dsp:spPr>
        <a:xfrm>
          <a:off x="331187" y="1455669"/>
          <a:ext cx="4636629" cy="944640"/>
        </a:xfrm>
        <a:prstGeom prst="roundRect">
          <a:avLst/>
        </a:prstGeom>
        <a:solidFill>
          <a:schemeClr val="accent5">
            <a:hueOff val="-1931520"/>
            <a:satOff val="0"/>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54" tIns="0" rIns="175254"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Aligns with Mission and Strategic Plan</a:t>
          </a:r>
        </a:p>
      </dsp:txBody>
      <dsp:txXfrm>
        <a:off x="377301" y="1501783"/>
        <a:ext cx="4544401"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44944-4982-414C-BF32-08F3807F0D97}">
      <dsp:nvSpPr>
        <dsp:cNvPr id="0" name=""/>
        <dsp:cNvSpPr/>
      </dsp:nvSpPr>
      <dsp:spPr>
        <a:xfrm>
          <a:off x="0" y="526791"/>
          <a:ext cx="6263640" cy="173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99872" rIns="48612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Project Readiness</a:t>
          </a: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Project Sustainability</a:t>
          </a: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Grant Administration Ability</a:t>
          </a:r>
        </a:p>
      </dsp:txBody>
      <dsp:txXfrm>
        <a:off x="0" y="526791"/>
        <a:ext cx="6263640" cy="1738800"/>
      </dsp:txXfrm>
    </dsp:sp>
    <dsp:sp modelId="{AC403723-3EB6-4FF0-80F0-B283A9916B95}">
      <dsp:nvSpPr>
        <dsp:cNvPr id="0" name=""/>
        <dsp:cNvSpPr/>
      </dsp:nvSpPr>
      <dsp:spPr>
        <a:xfrm>
          <a:off x="313182" y="79244"/>
          <a:ext cx="4384548" cy="8017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Current and Future Grant Support</a:t>
          </a:r>
        </a:p>
      </dsp:txBody>
      <dsp:txXfrm>
        <a:off x="352322" y="118384"/>
        <a:ext cx="4306268" cy="723506"/>
      </dsp:txXfrm>
    </dsp:sp>
    <dsp:sp modelId="{F4103995-1037-4F35-8BAE-F4BC37BB7A8C}">
      <dsp:nvSpPr>
        <dsp:cNvPr id="0" name=""/>
        <dsp:cNvSpPr/>
      </dsp:nvSpPr>
      <dsp:spPr>
        <a:xfrm>
          <a:off x="0" y="2870198"/>
          <a:ext cx="6263640" cy="1360800"/>
        </a:xfrm>
        <a:prstGeom prst="rect">
          <a:avLst/>
        </a:prstGeom>
        <a:solidFill>
          <a:schemeClr val="lt1">
            <a:alpha val="90000"/>
            <a:hueOff val="0"/>
            <a:satOff val="0"/>
            <a:lumOff val="0"/>
            <a:alphaOff val="0"/>
          </a:schemeClr>
        </a:solidFill>
        <a:ln w="12700" cap="flat" cmpd="sng" algn="ctr">
          <a:solidFill>
            <a:schemeClr val="accent5">
              <a:hueOff val="-965760"/>
              <a:satOff val="0"/>
              <a:lumOff val="-2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99872" rIns="48612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Legislative Staff Contacts</a:t>
          </a: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Community Partners</a:t>
          </a:r>
        </a:p>
      </dsp:txBody>
      <dsp:txXfrm>
        <a:off x="0" y="2870198"/>
        <a:ext cx="6263640" cy="1360800"/>
      </dsp:txXfrm>
    </dsp:sp>
    <dsp:sp modelId="{B562DBC4-3CCB-4BE2-865D-AA0525BADB40}">
      <dsp:nvSpPr>
        <dsp:cNvPr id="0" name=""/>
        <dsp:cNvSpPr/>
      </dsp:nvSpPr>
      <dsp:spPr>
        <a:xfrm>
          <a:off x="313182" y="2395191"/>
          <a:ext cx="4384548" cy="829247"/>
        </a:xfrm>
        <a:prstGeom prst="roundRect">
          <a:avLst/>
        </a:prstGeom>
        <a:solidFill>
          <a:schemeClr val="accent5">
            <a:hueOff val="-965760"/>
            <a:satOff val="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Legislator/Community Relationships</a:t>
          </a:r>
        </a:p>
      </dsp:txBody>
      <dsp:txXfrm>
        <a:off x="353663" y="2435672"/>
        <a:ext cx="4303586" cy="748285"/>
      </dsp:txXfrm>
    </dsp:sp>
    <dsp:sp modelId="{F5446993-4650-4B0C-BC10-45B18C4AB693}">
      <dsp:nvSpPr>
        <dsp:cNvPr id="0" name=""/>
        <dsp:cNvSpPr/>
      </dsp:nvSpPr>
      <dsp:spPr>
        <a:xfrm>
          <a:off x="0" y="4820643"/>
          <a:ext cx="6263640" cy="604800"/>
        </a:xfrm>
        <a:prstGeom prst="rect">
          <a:avLst/>
        </a:prstGeom>
        <a:solidFill>
          <a:schemeClr val="lt1">
            <a:alpha val="90000"/>
            <a:hueOff val="0"/>
            <a:satOff val="0"/>
            <a:lumOff val="0"/>
            <a:alphaOff val="0"/>
          </a:schemeClr>
        </a:solidFill>
        <a:ln w="12700" cap="flat" cmpd="sng" algn="ctr">
          <a:solidFill>
            <a:schemeClr val="accent5">
              <a:hueOff val="-1931520"/>
              <a:satOff val="0"/>
              <a:lumOff val="-50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031D2-3B1D-42D2-8841-6587E9329BF4}">
      <dsp:nvSpPr>
        <dsp:cNvPr id="0" name=""/>
        <dsp:cNvSpPr/>
      </dsp:nvSpPr>
      <dsp:spPr>
        <a:xfrm>
          <a:off x="313182" y="4360598"/>
          <a:ext cx="4384548" cy="814284"/>
        </a:xfrm>
        <a:prstGeom prst="roundRect">
          <a:avLst/>
        </a:prstGeom>
        <a:solidFill>
          <a:schemeClr val="accent5">
            <a:hueOff val="-1931520"/>
            <a:satOff val="0"/>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Good Planning</a:t>
          </a:r>
        </a:p>
      </dsp:txBody>
      <dsp:txXfrm>
        <a:off x="352932" y="4400348"/>
        <a:ext cx="4305048" cy="734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ADA6B-592A-4635-B0FA-3BA93D8A1D53}">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352F2-9383-4CC9-93A8-67580316865D}">
      <dsp:nvSpPr>
        <dsp:cNvPr id="0" name=""/>
        <dsp:cNvSpPr/>
      </dsp:nvSpPr>
      <dsp:spPr>
        <a:xfrm>
          <a:off x="0" y="0"/>
          <a:ext cx="1051560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Summary (narrative) – Snapshot of entire proposal</a:t>
          </a:r>
        </a:p>
      </dsp:txBody>
      <dsp:txXfrm>
        <a:off x="0" y="0"/>
        <a:ext cx="10515600" cy="544068"/>
      </dsp:txXfrm>
    </dsp:sp>
    <dsp:sp modelId="{7DE1EE2A-57AB-4018-829F-B2D7529401C1}">
      <dsp:nvSpPr>
        <dsp:cNvPr id="0" name=""/>
        <dsp:cNvSpPr/>
      </dsp:nvSpPr>
      <dsp:spPr>
        <a:xfrm>
          <a:off x="0" y="544068"/>
          <a:ext cx="10515600"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F1427-79DE-457B-8418-08D7A83710FC}">
      <dsp:nvSpPr>
        <dsp:cNvPr id="0" name=""/>
        <dsp:cNvSpPr/>
      </dsp:nvSpPr>
      <dsp:spPr>
        <a:xfrm>
          <a:off x="0" y="544068"/>
          <a:ext cx="1051560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Organization Introduction</a:t>
          </a:r>
        </a:p>
      </dsp:txBody>
      <dsp:txXfrm>
        <a:off x="0" y="544068"/>
        <a:ext cx="10515600" cy="544068"/>
      </dsp:txXfrm>
    </dsp:sp>
    <dsp:sp modelId="{4AC78705-1C39-46E5-8696-8024A82F87B0}">
      <dsp:nvSpPr>
        <dsp:cNvPr id="0" name=""/>
        <dsp:cNvSpPr/>
      </dsp:nvSpPr>
      <dsp:spPr>
        <a:xfrm>
          <a:off x="0" y="1088136"/>
          <a:ext cx="10515600"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EB563-0057-4DB9-92D8-41BDA93D7575}">
      <dsp:nvSpPr>
        <dsp:cNvPr id="0" name=""/>
        <dsp:cNvSpPr/>
      </dsp:nvSpPr>
      <dsp:spPr>
        <a:xfrm>
          <a:off x="0" y="1088136"/>
          <a:ext cx="1051560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Problem Identification</a:t>
          </a:r>
        </a:p>
      </dsp:txBody>
      <dsp:txXfrm>
        <a:off x="0" y="1088136"/>
        <a:ext cx="10515600" cy="544068"/>
      </dsp:txXfrm>
    </dsp:sp>
    <dsp:sp modelId="{8FCD413A-3FEE-40FE-A5F5-A9EF0E9164FE}">
      <dsp:nvSpPr>
        <dsp:cNvPr id="0" name=""/>
        <dsp:cNvSpPr/>
      </dsp:nvSpPr>
      <dsp:spPr>
        <a:xfrm>
          <a:off x="0" y="1632204"/>
          <a:ext cx="10515600"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627D0-A226-4293-A70F-78A81F8F413E}">
      <dsp:nvSpPr>
        <dsp:cNvPr id="0" name=""/>
        <dsp:cNvSpPr/>
      </dsp:nvSpPr>
      <dsp:spPr>
        <a:xfrm>
          <a:off x="0" y="1632204"/>
          <a:ext cx="1051560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Program Outcomes</a:t>
          </a:r>
        </a:p>
      </dsp:txBody>
      <dsp:txXfrm>
        <a:off x="0" y="1632204"/>
        <a:ext cx="10515600" cy="544068"/>
      </dsp:txXfrm>
    </dsp:sp>
    <dsp:sp modelId="{CC3043FB-E8F5-4936-9A51-3A8973E8EAD2}">
      <dsp:nvSpPr>
        <dsp:cNvPr id="0" name=""/>
        <dsp:cNvSpPr/>
      </dsp:nvSpPr>
      <dsp:spPr>
        <a:xfrm>
          <a:off x="0" y="2176272"/>
          <a:ext cx="10515600"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668CF-63C6-4988-A017-621E76AE63BF}">
      <dsp:nvSpPr>
        <dsp:cNvPr id="0" name=""/>
        <dsp:cNvSpPr/>
      </dsp:nvSpPr>
      <dsp:spPr>
        <a:xfrm>
          <a:off x="0" y="2176272"/>
          <a:ext cx="1051560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Methods</a:t>
          </a:r>
        </a:p>
      </dsp:txBody>
      <dsp:txXfrm>
        <a:off x="0" y="2176272"/>
        <a:ext cx="10515600" cy="544068"/>
      </dsp:txXfrm>
    </dsp:sp>
    <dsp:sp modelId="{C7C2C054-A194-45B4-BB8D-AE97D94E2E62}">
      <dsp:nvSpPr>
        <dsp:cNvPr id="0" name=""/>
        <dsp:cNvSpPr/>
      </dsp:nvSpPr>
      <dsp:spPr>
        <a:xfrm>
          <a:off x="0" y="2720340"/>
          <a:ext cx="10515600"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B6D2E-F5DA-49F9-A354-C72FAF9DA1EF}">
      <dsp:nvSpPr>
        <dsp:cNvPr id="0" name=""/>
        <dsp:cNvSpPr/>
      </dsp:nvSpPr>
      <dsp:spPr>
        <a:xfrm>
          <a:off x="0" y="2720340"/>
          <a:ext cx="1051560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Evaluation Plan</a:t>
          </a:r>
        </a:p>
      </dsp:txBody>
      <dsp:txXfrm>
        <a:off x="0" y="2720340"/>
        <a:ext cx="10515600" cy="544068"/>
      </dsp:txXfrm>
    </dsp:sp>
    <dsp:sp modelId="{6DC5D164-9FCB-4582-BDAD-61A10674EADC}">
      <dsp:nvSpPr>
        <dsp:cNvPr id="0" name=""/>
        <dsp:cNvSpPr/>
      </dsp:nvSpPr>
      <dsp:spPr>
        <a:xfrm>
          <a:off x="0" y="3264408"/>
          <a:ext cx="10515600"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8FBB7A-B7FF-4A0D-86B8-C55943522469}">
      <dsp:nvSpPr>
        <dsp:cNvPr id="0" name=""/>
        <dsp:cNvSpPr/>
      </dsp:nvSpPr>
      <dsp:spPr>
        <a:xfrm>
          <a:off x="0" y="3264408"/>
          <a:ext cx="1051560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Future Support – Sustainability</a:t>
          </a:r>
        </a:p>
      </dsp:txBody>
      <dsp:txXfrm>
        <a:off x="0" y="3264408"/>
        <a:ext cx="10515600" cy="544068"/>
      </dsp:txXfrm>
    </dsp:sp>
    <dsp:sp modelId="{2FBD947F-E9F7-487C-9AA6-112BBBD2521B}">
      <dsp:nvSpPr>
        <dsp:cNvPr id="0" name=""/>
        <dsp:cNvSpPr/>
      </dsp:nvSpPr>
      <dsp:spPr>
        <a:xfrm>
          <a:off x="0" y="3808476"/>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2D3BE-77FC-4425-8625-8A6B26E64EFA}">
      <dsp:nvSpPr>
        <dsp:cNvPr id="0" name=""/>
        <dsp:cNvSpPr/>
      </dsp:nvSpPr>
      <dsp:spPr>
        <a:xfrm>
          <a:off x="0" y="3808476"/>
          <a:ext cx="1051560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Budget</a:t>
          </a:r>
        </a:p>
      </dsp:txBody>
      <dsp:txXfrm>
        <a:off x="0" y="3808476"/>
        <a:ext cx="10515600" cy="544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FF622-AB7B-4DF4-9F6C-9DF6F7554759}">
      <dsp:nvSpPr>
        <dsp:cNvPr id="0" name=""/>
        <dsp:cNvSpPr/>
      </dsp:nvSpPr>
      <dsp:spPr>
        <a:xfrm>
          <a:off x="898829" y="891"/>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BDF9D-C044-4363-912C-E86415D2D1D7}">
      <dsp:nvSpPr>
        <dsp:cNvPr id="0" name=""/>
        <dsp:cNvSpPr/>
      </dsp:nvSpPr>
      <dsp:spPr>
        <a:xfrm>
          <a:off x="1112262" y="214324"/>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C3076-95E9-4E80-8CCC-9FE670EDEB6C}">
      <dsp:nvSpPr>
        <dsp:cNvPr id="0" name=""/>
        <dsp:cNvSpPr/>
      </dsp:nvSpPr>
      <dsp:spPr>
        <a:xfrm>
          <a:off x="578678"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kern="1200" dirty="0">
              <a:latin typeface="Times New Roman" panose="02020603050405020304" pitchFamily="18" charset="0"/>
              <a:cs typeface="Times New Roman" panose="02020603050405020304" pitchFamily="18" charset="0"/>
            </a:rPr>
            <a:t>Community Problem or Need</a:t>
          </a:r>
        </a:p>
      </dsp:txBody>
      <dsp:txXfrm>
        <a:off x="578678" y="1314328"/>
        <a:ext cx="1641796" cy="656718"/>
      </dsp:txXfrm>
    </dsp:sp>
    <dsp:sp modelId="{225B7A3F-899F-4CDE-9BD6-4B32CE8FD8F9}">
      <dsp:nvSpPr>
        <dsp:cNvPr id="0" name=""/>
        <dsp:cNvSpPr/>
      </dsp:nvSpPr>
      <dsp:spPr>
        <a:xfrm>
          <a:off x="2827940" y="891"/>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AAE53-0817-4A8E-BBA4-343A6100304E}">
      <dsp:nvSpPr>
        <dsp:cNvPr id="0" name=""/>
        <dsp:cNvSpPr/>
      </dsp:nvSpPr>
      <dsp:spPr>
        <a:xfrm>
          <a:off x="3041374" y="214324"/>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5A7225-4ABC-4775-B5A2-FF29B516F6EF}">
      <dsp:nvSpPr>
        <dsp:cNvPr id="0" name=""/>
        <dsp:cNvSpPr/>
      </dsp:nvSpPr>
      <dsp:spPr>
        <a:xfrm>
          <a:off x="2507790"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latin typeface="Times New Roman" panose="02020603050405020304" pitchFamily="18" charset="0"/>
              <a:cs typeface="Times New Roman" panose="02020603050405020304" pitchFamily="18" charset="0"/>
            </a:rPr>
            <a:t>Prevention</a:t>
          </a:r>
        </a:p>
      </dsp:txBody>
      <dsp:txXfrm>
        <a:off x="2507790" y="1314328"/>
        <a:ext cx="1641796" cy="656718"/>
      </dsp:txXfrm>
    </dsp:sp>
    <dsp:sp modelId="{0FDC766F-611E-43AF-A94A-A4137E5100C2}">
      <dsp:nvSpPr>
        <dsp:cNvPr id="0" name=""/>
        <dsp:cNvSpPr/>
      </dsp:nvSpPr>
      <dsp:spPr>
        <a:xfrm>
          <a:off x="4757051" y="891"/>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3B5FC-1D4C-4EB4-B1A8-621F260154D9}">
      <dsp:nvSpPr>
        <dsp:cNvPr id="0" name=""/>
        <dsp:cNvSpPr/>
      </dsp:nvSpPr>
      <dsp:spPr>
        <a:xfrm>
          <a:off x="4970485" y="214324"/>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B1BC2A-BE82-4DE2-948C-F8C3CF07AE42}">
      <dsp:nvSpPr>
        <dsp:cNvPr id="0" name=""/>
        <dsp:cNvSpPr/>
      </dsp:nvSpPr>
      <dsp:spPr>
        <a:xfrm>
          <a:off x="4436901"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latin typeface="Times New Roman" panose="02020603050405020304" pitchFamily="18" charset="0"/>
              <a:cs typeface="Times New Roman" panose="02020603050405020304" pitchFamily="18" charset="0"/>
            </a:rPr>
            <a:t>Equipment or Facilities</a:t>
          </a:r>
        </a:p>
      </dsp:txBody>
      <dsp:txXfrm>
        <a:off x="4436901" y="1314328"/>
        <a:ext cx="1641796" cy="656718"/>
      </dsp:txXfrm>
    </dsp:sp>
    <dsp:sp modelId="{E9B6B8AF-B1A6-4430-8880-CF143CBB4ED3}">
      <dsp:nvSpPr>
        <dsp:cNvPr id="0" name=""/>
        <dsp:cNvSpPr/>
      </dsp:nvSpPr>
      <dsp:spPr>
        <a:xfrm>
          <a:off x="6686163" y="891"/>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96C8A-8D36-40F2-8B5B-F9307DCB3935}">
      <dsp:nvSpPr>
        <dsp:cNvPr id="0" name=""/>
        <dsp:cNvSpPr/>
      </dsp:nvSpPr>
      <dsp:spPr>
        <a:xfrm>
          <a:off x="6899596" y="214324"/>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3E9D41-F08E-4382-931D-497C24B5FC11}">
      <dsp:nvSpPr>
        <dsp:cNvPr id="0" name=""/>
        <dsp:cNvSpPr/>
      </dsp:nvSpPr>
      <dsp:spPr>
        <a:xfrm>
          <a:off x="6366012"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latin typeface="Times New Roman" panose="02020603050405020304" pitchFamily="18" charset="0"/>
              <a:cs typeface="Times New Roman" panose="02020603050405020304" pitchFamily="18" charset="0"/>
            </a:rPr>
            <a:t>Capacity Building</a:t>
          </a:r>
        </a:p>
      </dsp:txBody>
      <dsp:txXfrm>
        <a:off x="6366012" y="1314328"/>
        <a:ext cx="1641796" cy="656718"/>
      </dsp:txXfrm>
    </dsp:sp>
    <dsp:sp modelId="{3991750F-FACB-4821-8D00-F88C33C203B3}">
      <dsp:nvSpPr>
        <dsp:cNvPr id="0" name=""/>
        <dsp:cNvSpPr/>
      </dsp:nvSpPr>
      <dsp:spPr>
        <a:xfrm>
          <a:off x="8615274" y="891"/>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8A89D-F75E-415B-8425-9AFCD63C3979}">
      <dsp:nvSpPr>
        <dsp:cNvPr id="0" name=""/>
        <dsp:cNvSpPr/>
      </dsp:nvSpPr>
      <dsp:spPr>
        <a:xfrm>
          <a:off x="8828708" y="214324"/>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A94721-0B28-426D-9498-BC47238AB169}">
      <dsp:nvSpPr>
        <dsp:cNvPr id="0" name=""/>
        <dsp:cNvSpPr/>
      </dsp:nvSpPr>
      <dsp:spPr>
        <a:xfrm>
          <a:off x="8295124"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latin typeface="Times New Roman" panose="02020603050405020304" pitchFamily="18" charset="0"/>
              <a:cs typeface="Times New Roman" panose="02020603050405020304" pitchFamily="18" charset="0"/>
            </a:rPr>
            <a:t>Shared Values</a:t>
          </a:r>
        </a:p>
      </dsp:txBody>
      <dsp:txXfrm>
        <a:off x="8295124" y="1314328"/>
        <a:ext cx="1641796" cy="656718"/>
      </dsp:txXfrm>
    </dsp:sp>
    <dsp:sp modelId="{477F4884-3804-459A-957D-08CBBCFF33E5}">
      <dsp:nvSpPr>
        <dsp:cNvPr id="0" name=""/>
        <dsp:cNvSpPr/>
      </dsp:nvSpPr>
      <dsp:spPr>
        <a:xfrm>
          <a:off x="4757051" y="2381496"/>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1C4AF-8DEA-4C1E-A6FC-461C7633933F}">
      <dsp:nvSpPr>
        <dsp:cNvPr id="0" name=""/>
        <dsp:cNvSpPr/>
      </dsp:nvSpPr>
      <dsp:spPr>
        <a:xfrm>
          <a:off x="4970485" y="2594930"/>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968341-5509-4FF7-B32B-F85961552B1B}">
      <dsp:nvSpPr>
        <dsp:cNvPr id="0" name=""/>
        <dsp:cNvSpPr/>
      </dsp:nvSpPr>
      <dsp:spPr>
        <a:xfrm>
          <a:off x="4436901" y="3694934"/>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latin typeface="Times New Roman" panose="02020603050405020304" pitchFamily="18" charset="0"/>
              <a:cs typeface="Times New Roman" panose="02020603050405020304" pitchFamily="18" charset="0"/>
            </a:rPr>
            <a:t>Operating Support</a:t>
          </a:r>
        </a:p>
      </dsp:txBody>
      <dsp:txXfrm>
        <a:off x="4436901" y="3694934"/>
        <a:ext cx="1641796" cy="6567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ACD57-DBBC-4F3E-8009-902C18C66247}"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23F0-6E1D-4BBF-A612-3F47261ACCA0}" type="slidenum">
              <a:rPr lang="en-US" smtClean="0"/>
              <a:t>‹#›</a:t>
            </a:fld>
            <a:endParaRPr lang="en-US"/>
          </a:p>
        </p:txBody>
      </p:sp>
    </p:spTree>
    <p:extLst>
      <p:ext uri="{BB962C8B-B14F-4D97-AF65-F5344CB8AC3E}">
        <p14:creationId xmlns:p14="http://schemas.microsoft.com/office/powerpoint/2010/main" val="310218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seeking normally occurs as the result of an identified issue within the organization. It is much better to have an outline prepared of the issue, how funding can help alleviate the issue, identify where match funding will come from, as well as illustrating the sustainability of the project once the funding and project are complete. Additionally, it is beneficial to not only have the support of the community members, but to be able to show collaboration with community members or other organizations.</a:t>
            </a:r>
          </a:p>
        </p:txBody>
      </p:sp>
      <p:sp>
        <p:nvSpPr>
          <p:cNvPr id="4" name="Slide Number Placeholder 3"/>
          <p:cNvSpPr>
            <a:spLocks noGrp="1"/>
          </p:cNvSpPr>
          <p:nvPr>
            <p:ph type="sldNum" sz="quarter" idx="5"/>
          </p:nvPr>
        </p:nvSpPr>
        <p:spPr/>
        <p:txBody>
          <a:bodyPr/>
          <a:lstStyle/>
          <a:p>
            <a:fld id="{69AB23F0-6E1D-4BBF-A612-3F47261ACCA0}" type="slidenum">
              <a:rPr lang="en-US" smtClean="0"/>
              <a:t>1</a:t>
            </a:fld>
            <a:endParaRPr lang="en-US"/>
          </a:p>
        </p:txBody>
      </p:sp>
    </p:spTree>
    <p:extLst>
      <p:ext uri="{BB962C8B-B14F-4D97-AF65-F5344CB8AC3E}">
        <p14:creationId xmlns:p14="http://schemas.microsoft.com/office/powerpoint/2010/main" val="346059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problem is identified, it is important to have full access to the decision makers within the organization. Meeting with decision makers as well as grant organizations are an important component of the grant application process. There are plenty of organizations that have good intentions and deserve funding however, it is important to be specific about identifying and explaining the problem, how funding can help with solving the problem, and steps that the organization plans to take to show sustainability following project competition.</a:t>
            </a:r>
          </a:p>
        </p:txBody>
      </p:sp>
      <p:sp>
        <p:nvSpPr>
          <p:cNvPr id="4" name="Slide Number Placeholder 3"/>
          <p:cNvSpPr>
            <a:spLocks noGrp="1"/>
          </p:cNvSpPr>
          <p:nvPr>
            <p:ph type="sldNum" sz="quarter" idx="5"/>
          </p:nvPr>
        </p:nvSpPr>
        <p:spPr/>
        <p:txBody>
          <a:bodyPr/>
          <a:lstStyle/>
          <a:p>
            <a:fld id="{69AB23F0-6E1D-4BBF-A612-3F47261ACCA0}" type="slidenum">
              <a:rPr lang="en-US" smtClean="0"/>
              <a:t>4</a:t>
            </a:fld>
            <a:endParaRPr lang="en-US"/>
          </a:p>
        </p:txBody>
      </p:sp>
    </p:spTree>
    <p:extLst>
      <p:ext uri="{BB962C8B-B14F-4D97-AF65-F5344CB8AC3E}">
        <p14:creationId xmlns:p14="http://schemas.microsoft.com/office/powerpoint/2010/main" val="39795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Grantors are more apt to award funding to entities that can identify a significant problem and illustrate how to they plan to solve that problem and sustain the project or program following competition.</a:t>
            </a:r>
          </a:p>
        </p:txBody>
      </p:sp>
      <p:sp>
        <p:nvSpPr>
          <p:cNvPr id="4" name="Slide Number Placeholder 3"/>
          <p:cNvSpPr>
            <a:spLocks noGrp="1"/>
          </p:cNvSpPr>
          <p:nvPr>
            <p:ph type="sldNum" sz="quarter" idx="5"/>
          </p:nvPr>
        </p:nvSpPr>
        <p:spPr/>
        <p:txBody>
          <a:bodyPr/>
          <a:lstStyle/>
          <a:p>
            <a:fld id="{69AB23F0-6E1D-4BBF-A612-3F47261ACCA0}" type="slidenum">
              <a:rPr lang="en-US" smtClean="0"/>
              <a:t>7</a:t>
            </a:fld>
            <a:endParaRPr lang="en-US"/>
          </a:p>
        </p:txBody>
      </p:sp>
    </p:spTree>
    <p:extLst>
      <p:ext uri="{BB962C8B-B14F-4D97-AF65-F5344CB8AC3E}">
        <p14:creationId xmlns:p14="http://schemas.microsoft.com/office/powerpoint/2010/main" val="262941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D60A-A01C-4671-9476-6F96353F3B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5BB325-228A-4E53-8D4B-12B05D42B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BCC364-BD5A-4801-8D40-A793FDFB9592}"/>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5" name="Footer Placeholder 4">
            <a:extLst>
              <a:ext uri="{FF2B5EF4-FFF2-40B4-BE49-F238E27FC236}">
                <a16:creationId xmlns:a16="http://schemas.microsoft.com/office/drawing/2014/main" id="{D67EF9C4-BCED-49EF-B631-AE316DA90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A6C28-1657-4E01-B42B-60AB34B24ACA}"/>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181696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A00C-9491-4E79-BFCD-2C3EDF090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5FD2B0-D080-4B06-BBA1-E4A9609B5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E7B68-F712-400C-9329-1C2E0A94E1CA}"/>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5" name="Footer Placeholder 4">
            <a:extLst>
              <a:ext uri="{FF2B5EF4-FFF2-40B4-BE49-F238E27FC236}">
                <a16:creationId xmlns:a16="http://schemas.microsoft.com/office/drawing/2014/main" id="{11B1B876-6C5B-4B71-B618-7492C06A3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FF6BB-3514-4E0D-A7ED-3CED9B1491FA}"/>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344163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637B7-2FB3-4D24-85FA-C656C7A12D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DE006D-B905-4DDC-841B-1FF2244069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10544-2B93-413B-ABA8-9EDD65B16D1B}"/>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5" name="Footer Placeholder 4">
            <a:extLst>
              <a:ext uri="{FF2B5EF4-FFF2-40B4-BE49-F238E27FC236}">
                <a16:creationId xmlns:a16="http://schemas.microsoft.com/office/drawing/2014/main" id="{1D920D8E-FA5A-4259-B1B8-2612E5BA7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16660-5510-4591-BC46-80C72D034511}"/>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419798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7D54-5D2A-4708-957E-935339FC9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BC6FB5-CE98-40D9-AD53-CBF1A82894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C7A7E-5541-478E-9D80-F607F9B9A616}"/>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5" name="Footer Placeholder 4">
            <a:extLst>
              <a:ext uri="{FF2B5EF4-FFF2-40B4-BE49-F238E27FC236}">
                <a16:creationId xmlns:a16="http://schemas.microsoft.com/office/drawing/2014/main" id="{63C62760-3D49-4C6F-8B37-B4D13EA61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B1B2A-F218-477B-9AA5-B658E1A1EC95}"/>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346099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2FEB-0A64-41DD-9078-B43DBBB2E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D83FA2-5D20-469A-AF75-5346887A2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E05CA-B07E-4251-91B8-D044A82E6713}"/>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5" name="Footer Placeholder 4">
            <a:extLst>
              <a:ext uri="{FF2B5EF4-FFF2-40B4-BE49-F238E27FC236}">
                <a16:creationId xmlns:a16="http://schemas.microsoft.com/office/drawing/2014/main" id="{14D8BDB8-2B0A-4718-BD4A-F94089459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8E250-8784-464A-BB6B-C9EBABFB51E7}"/>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408787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AA37-4C4E-41E3-9BD3-C426F2EF3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8E720-6C1D-4717-950E-C14E7747CD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55C7B-8CD6-4A3E-AD6B-3002872C70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D8806-F393-42E4-A7A9-C15248BA1E63}"/>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6" name="Footer Placeholder 5">
            <a:extLst>
              <a:ext uri="{FF2B5EF4-FFF2-40B4-BE49-F238E27FC236}">
                <a16:creationId xmlns:a16="http://schemas.microsoft.com/office/drawing/2014/main" id="{082BA6A1-40EC-4B2F-AF17-DC55210E7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D8E3B-B345-41BD-A81E-31881DF5E803}"/>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111023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5691-A25C-4E86-9B7F-6F0AD98FAF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8139DA-2CAE-464B-895A-E47A776DD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E772E7-4344-4CE2-92AF-2F72A11344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2CF00-540E-4F69-B93E-5AA96B249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AE977-EDEA-499F-AEA5-BC3337BA8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23327-49A4-4417-A821-EB2F936A8EB0}"/>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8" name="Footer Placeholder 7">
            <a:extLst>
              <a:ext uri="{FF2B5EF4-FFF2-40B4-BE49-F238E27FC236}">
                <a16:creationId xmlns:a16="http://schemas.microsoft.com/office/drawing/2014/main" id="{C5D05619-E512-4B54-A36A-7387EE001D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3140AB-D339-4BE1-851A-3E649E150F5B}"/>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53084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DF8D-EA8E-4A20-ACB2-747E2DF094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685B7-06B1-4D2C-8882-9C671DF57E10}"/>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4" name="Footer Placeholder 3">
            <a:extLst>
              <a:ext uri="{FF2B5EF4-FFF2-40B4-BE49-F238E27FC236}">
                <a16:creationId xmlns:a16="http://schemas.microsoft.com/office/drawing/2014/main" id="{35814844-7D30-4F3D-9017-73433E3801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D6032E-417F-40BC-8228-C00E035B0240}"/>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29857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E9310-5DC1-44E7-9FD8-8C6FC227DAB5}"/>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3" name="Footer Placeholder 2">
            <a:extLst>
              <a:ext uri="{FF2B5EF4-FFF2-40B4-BE49-F238E27FC236}">
                <a16:creationId xmlns:a16="http://schemas.microsoft.com/office/drawing/2014/main" id="{0E695173-81D0-4E67-A5A2-D1C916CF0C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677BEC-7B4D-45A4-8D23-4106961875B8}"/>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253682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5DD8-2D74-448B-9350-D7395440C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19721-EA13-4C0F-B877-804C57C9B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429E8C-FC88-428F-956E-9C74892D7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5FF0B-C1B3-499A-B605-889A0668CB4D}"/>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6" name="Footer Placeholder 5">
            <a:extLst>
              <a:ext uri="{FF2B5EF4-FFF2-40B4-BE49-F238E27FC236}">
                <a16:creationId xmlns:a16="http://schemas.microsoft.com/office/drawing/2014/main" id="{2491032F-A095-4172-9859-E64E0A5C0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61B16-F7AE-4210-829B-B68FACD527B8}"/>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361552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5261-B0B6-4BCE-B59D-EBD914CEA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1E2BA-0147-48FD-9D60-F883786451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494EDC-21ED-49BD-B1D0-F0D35E9A7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845A0-49C4-492C-9456-17CA66DC168C}"/>
              </a:ext>
            </a:extLst>
          </p:cNvPr>
          <p:cNvSpPr>
            <a:spLocks noGrp="1"/>
          </p:cNvSpPr>
          <p:nvPr>
            <p:ph type="dt" sz="half" idx="10"/>
          </p:nvPr>
        </p:nvSpPr>
        <p:spPr/>
        <p:txBody>
          <a:bodyPr/>
          <a:lstStyle/>
          <a:p>
            <a:fld id="{434E6018-BAC2-4EDA-827A-B2131E335EC1}" type="datetimeFigureOut">
              <a:rPr lang="en-US" smtClean="0"/>
              <a:t>4/8/2022</a:t>
            </a:fld>
            <a:endParaRPr lang="en-US"/>
          </a:p>
        </p:txBody>
      </p:sp>
      <p:sp>
        <p:nvSpPr>
          <p:cNvPr id="6" name="Footer Placeholder 5">
            <a:extLst>
              <a:ext uri="{FF2B5EF4-FFF2-40B4-BE49-F238E27FC236}">
                <a16:creationId xmlns:a16="http://schemas.microsoft.com/office/drawing/2014/main" id="{253A89FA-27CE-4E03-AF04-1DDCA8972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E7E8B-BD76-4695-91BF-4F01A7441A1C}"/>
              </a:ext>
            </a:extLst>
          </p:cNvPr>
          <p:cNvSpPr>
            <a:spLocks noGrp="1"/>
          </p:cNvSpPr>
          <p:nvPr>
            <p:ph type="sldNum" sz="quarter" idx="12"/>
          </p:nvPr>
        </p:nvSpPr>
        <p:spPr/>
        <p:txBody>
          <a:bodyPr/>
          <a:lstStyle/>
          <a:p>
            <a:fld id="{DE7C81FC-3187-4C82-AB62-277949CBFF5A}" type="slidenum">
              <a:rPr lang="en-US" smtClean="0"/>
              <a:t>‹#›</a:t>
            </a:fld>
            <a:endParaRPr lang="en-US"/>
          </a:p>
        </p:txBody>
      </p:sp>
    </p:spTree>
    <p:extLst>
      <p:ext uri="{BB962C8B-B14F-4D97-AF65-F5344CB8AC3E}">
        <p14:creationId xmlns:p14="http://schemas.microsoft.com/office/powerpoint/2010/main" val="116783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971F2-3A5D-4643-A431-416F203F3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5EC027-1E48-401A-B854-CF8738FAA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3A988-6AD6-4BF4-9C72-EC4AE610A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E6018-BAC2-4EDA-827A-B2131E335EC1}" type="datetimeFigureOut">
              <a:rPr lang="en-US" smtClean="0"/>
              <a:t>4/8/2022</a:t>
            </a:fld>
            <a:endParaRPr lang="en-US"/>
          </a:p>
        </p:txBody>
      </p:sp>
      <p:sp>
        <p:nvSpPr>
          <p:cNvPr id="5" name="Footer Placeholder 4">
            <a:extLst>
              <a:ext uri="{FF2B5EF4-FFF2-40B4-BE49-F238E27FC236}">
                <a16:creationId xmlns:a16="http://schemas.microsoft.com/office/drawing/2014/main" id="{B3806429-20D2-4297-8B1E-D3B980C04C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FBE573-7322-4204-8C7F-CD2E54E5A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C81FC-3187-4C82-AB62-277949CBFF5A}" type="slidenum">
              <a:rPr lang="en-US" smtClean="0"/>
              <a:t>‹#›</a:t>
            </a:fld>
            <a:endParaRPr lang="en-US"/>
          </a:p>
        </p:txBody>
      </p:sp>
    </p:spTree>
    <p:extLst>
      <p:ext uri="{BB962C8B-B14F-4D97-AF65-F5344CB8AC3E}">
        <p14:creationId xmlns:p14="http://schemas.microsoft.com/office/powerpoint/2010/main" val="122188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ced.pa.gov/" TargetMode="External"/><Relationship Id="rId7" Type="http://schemas.openxmlformats.org/officeDocument/2006/relationships/hyperlink" Target="http://www.repboback.com/"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hyperlink" Target="https://pahouse.com/Mullins/" TargetMode="External"/><Relationship Id="rId5" Type="http://schemas.openxmlformats.org/officeDocument/2006/relationships/hyperlink" Target="https://www.pahouse.net/welby/Contact" TargetMode="External"/><Relationship Id="rId4" Type="http://schemas.openxmlformats.org/officeDocument/2006/relationships/hyperlink" Target="https://dcnr.pa.gov/"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nwnepa.org/" TargetMode="External"/><Relationship Id="rId3" Type="http://schemas.openxmlformats.org/officeDocument/2006/relationships/hyperlink" Target="http://nepa-alliance.org/contact-us/" TargetMode="External"/><Relationship Id="rId7" Type="http://schemas.openxmlformats.org/officeDocument/2006/relationships/hyperlink" Target="https://mosestaylorfoundation.org/"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hyperlink" Target="https://www.scrantontomorrow.org/" TargetMode="External"/><Relationship Id="rId5" Type="http://schemas.openxmlformats.org/officeDocument/2006/relationships/hyperlink" Target="https://safdn.org/" TargetMode="External"/><Relationship Id="rId10" Type="http://schemas.openxmlformats.org/officeDocument/2006/relationships/hyperlink" Target="https://www.institutepa.org/" TargetMode="External"/><Relationship Id="rId4" Type="http://schemas.openxmlformats.org/officeDocument/2006/relationships/hyperlink" Target="https://www.pahouse.com/files/Documents/2021-06-16_115620__003%20Grant%20Book%20Cover.pdf" TargetMode="External"/><Relationship Id="rId9" Type="http://schemas.openxmlformats.org/officeDocument/2006/relationships/hyperlink" Target="https://www.uncnepa.or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8DD3-0CF3-4F26-95F8-CAA5706808BB}"/>
              </a:ext>
            </a:extLst>
          </p:cNvPr>
          <p:cNvSpPr>
            <a:spLocks noGrp="1"/>
          </p:cNvSpPr>
          <p:nvPr>
            <p:ph type="ctrTitle"/>
          </p:nvPr>
        </p:nvSpPr>
        <p:spPr>
          <a:xfrm>
            <a:off x="655320" y="365125"/>
            <a:ext cx="5120114" cy="1692794"/>
          </a:xfrm>
        </p:spPr>
        <p:txBody>
          <a:bodyPr vert="horz" lIns="91440" tIns="45720" rIns="91440" bIns="45720" rtlCol="0" anchor="ctr">
            <a:normAutofit/>
          </a:bodyPr>
          <a:lstStyle/>
          <a:p>
            <a:r>
              <a:rPr lang="en-US" sz="4400" dirty="0">
                <a:latin typeface="Times New Roman" panose="02020603050405020304" pitchFamily="18" charset="0"/>
                <a:cs typeface="Times New Roman" panose="02020603050405020304" pitchFamily="18" charset="0"/>
              </a:rPr>
              <a:t>Get Funding. Create Change</a:t>
            </a:r>
          </a:p>
        </p:txBody>
      </p:sp>
      <p:cxnSp>
        <p:nvCxnSpPr>
          <p:cNvPr id="44" name="Straight Arrow Connector 3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9CC8071-724B-4363-9EDE-61CFA92EEF91}"/>
              </a:ext>
            </a:extLst>
          </p:cNvPr>
          <p:cNvSpPr>
            <a:spLocks noGrp="1"/>
          </p:cNvSpPr>
          <p:nvPr>
            <p:ph type="subTitle" idx="1"/>
          </p:nvPr>
        </p:nvSpPr>
        <p:spPr>
          <a:xfrm>
            <a:off x="655320" y="2710500"/>
            <a:ext cx="5120113" cy="3462228"/>
          </a:xfrm>
        </p:spPr>
        <p:txBody>
          <a:bodyPr vert="horz" lIns="91440" tIns="45720" rIns="91440" bIns="45720" rtlCol="0">
            <a:normAutofit/>
          </a:bodyPr>
          <a:lstStyle/>
          <a:p>
            <a:pPr marL="342900" indent="-228600" algn="l">
              <a:lnSpc>
                <a:spcPct val="1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Grant Seeking – Not isolated from the rest of the organization</a:t>
            </a:r>
          </a:p>
          <a:p>
            <a:pPr marL="342900" indent="-228600" algn="l">
              <a:lnSpc>
                <a:spcPct val="1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Fits with Mission &amp; Strategic Plan</a:t>
            </a:r>
          </a:p>
          <a:p>
            <a:pPr marL="342900" indent="-228600" algn="l">
              <a:lnSpc>
                <a:spcPct val="1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Current and Future Financial Support – Sustainability</a:t>
            </a:r>
          </a:p>
          <a:p>
            <a:pPr marL="342900" indent="-228600" algn="l">
              <a:lnSpc>
                <a:spcPct val="1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Community Relationships &amp; Collaboration</a:t>
            </a:r>
          </a:p>
          <a:p>
            <a:pPr marL="342900" indent="-228600" algn="l">
              <a:lnSpc>
                <a:spcPct val="1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Good Planning is Key</a:t>
            </a:r>
          </a:p>
        </p:txBody>
      </p:sp>
      <p:pic>
        <p:nvPicPr>
          <p:cNvPr id="25" name="Picture 24" descr="Worker typing on laptop">
            <a:extLst>
              <a:ext uri="{FF2B5EF4-FFF2-40B4-BE49-F238E27FC236}">
                <a16:creationId xmlns:a16="http://schemas.microsoft.com/office/drawing/2014/main" id="{887A7C42-197F-409C-9C78-E8B9FE569314}"/>
              </a:ext>
            </a:extLst>
          </p:cNvPr>
          <p:cNvPicPr>
            <a:picLocks noChangeAspect="1"/>
          </p:cNvPicPr>
          <p:nvPr/>
        </p:nvPicPr>
        <p:blipFill rotWithShape="1">
          <a:blip r:embed="rId3">
            <a:extLst>
              <a:ext uri="{28A0092B-C50C-407E-A947-70E740481C1C}">
                <a14:useLocalDpi xmlns:a14="http://schemas.microsoft.com/office/drawing/2010/main" val="0"/>
              </a:ext>
            </a:extLst>
          </a:blip>
          <a:srcRect l="9989" r="20970"/>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9606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A839-8188-47EE-8AE7-22384427A17F}"/>
              </a:ext>
            </a:extLst>
          </p:cNvPr>
          <p:cNvSpPr>
            <a:spLocks noGrp="1"/>
          </p:cNvSpPr>
          <p:nvPr>
            <p:ph type="title"/>
          </p:nvPr>
        </p:nvSpPr>
        <p:spPr>
          <a:xfrm>
            <a:off x="838200" y="365125"/>
            <a:ext cx="10515600" cy="1325563"/>
          </a:xfrm>
        </p:spPr>
        <p:txBody>
          <a:bodyPr>
            <a:normAutofit/>
          </a:bodyPr>
          <a:lstStyle/>
          <a:p>
            <a:pPr algn="ctr"/>
            <a:r>
              <a:rPr lang="en-US" sz="5400" dirty="0">
                <a:latin typeface="Times New Roman" panose="02020603050405020304" pitchFamily="18" charset="0"/>
                <a:cs typeface="Times New Roman" panose="02020603050405020304" pitchFamily="18" charset="0"/>
              </a:rPr>
              <a:t>Resources</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697AB8-01E8-4AA2-891B-79B409F63F26}"/>
              </a:ext>
            </a:extLst>
          </p:cNvPr>
          <p:cNvSpPr>
            <a:spLocks noGrp="1"/>
          </p:cNvSpPr>
          <p:nvPr>
            <p:ph idx="1"/>
          </p:nvPr>
        </p:nvSpPr>
        <p:spPr>
          <a:xfrm>
            <a:off x="838200" y="1964895"/>
            <a:ext cx="10515600" cy="4251960"/>
          </a:xfrm>
        </p:spPr>
        <p:txBody>
          <a:bodyPr>
            <a:normAutofit/>
          </a:bodyPr>
          <a:lstStyle/>
          <a:p>
            <a:r>
              <a:rPr lang="en-US" sz="1900" dirty="0">
                <a:latin typeface="Times New Roman" panose="02020603050405020304" pitchFamily="18" charset="0"/>
                <a:cs typeface="Times New Roman" panose="02020603050405020304" pitchFamily="18" charset="0"/>
              </a:rPr>
              <a:t>Department of Community and Economic Development (DCED)</a:t>
            </a:r>
          </a:p>
          <a:p>
            <a:pPr marL="0" indent="0">
              <a:buNone/>
            </a:pPr>
            <a:r>
              <a:rPr lang="en-US" sz="1900" dirty="0">
                <a:latin typeface="Times New Roman" panose="02020603050405020304" pitchFamily="18" charset="0"/>
                <a:cs typeface="Times New Roman" panose="02020603050405020304" pitchFamily="18" charset="0"/>
              </a:rPr>
              <a:t> 	- </a:t>
            </a:r>
            <a:r>
              <a:rPr lang="en-US" sz="1900" dirty="0">
                <a:latin typeface="Times New Roman" panose="02020603050405020304" pitchFamily="18" charset="0"/>
                <a:cs typeface="Times New Roman" panose="02020603050405020304" pitchFamily="18" charset="0"/>
                <a:hlinkClick r:id="rId3"/>
              </a:rPr>
              <a:t>https://dced.pa.gov</a:t>
            </a:r>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Pennsylvania Department of Conservation and Natural Resources (DCNR)</a:t>
            </a:r>
          </a:p>
          <a:p>
            <a:pPr marL="0" indent="0">
              <a:buNone/>
            </a:pPr>
            <a:r>
              <a:rPr lang="en-US" sz="1900" dirty="0">
                <a:latin typeface="Times New Roman" panose="02020603050405020304" pitchFamily="18" charset="0"/>
                <a:cs typeface="Times New Roman" panose="02020603050405020304" pitchFamily="18" charset="0"/>
              </a:rPr>
              <a:t>	- </a:t>
            </a:r>
            <a:r>
              <a:rPr lang="en-US" sz="1900" dirty="0">
                <a:latin typeface="Times New Roman" panose="02020603050405020304" pitchFamily="18" charset="0"/>
                <a:cs typeface="Times New Roman" panose="02020603050405020304" pitchFamily="18" charset="0"/>
                <a:hlinkClick r:id="rId4"/>
              </a:rPr>
              <a:t>https://dcnr.pa.gov</a:t>
            </a:r>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Federal Grants</a:t>
            </a:r>
          </a:p>
          <a:p>
            <a:pPr marL="0" indent="0">
              <a:buNone/>
            </a:pPr>
            <a:r>
              <a:rPr lang="en-US" sz="1900" dirty="0">
                <a:latin typeface="Times New Roman" panose="02020603050405020304" pitchFamily="18" charset="0"/>
                <a:cs typeface="Times New Roman" panose="02020603050405020304" pitchFamily="18" charset="0"/>
              </a:rPr>
              <a:t>   - </a:t>
            </a:r>
            <a:r>
              <a:rPr lang="en-US" sz="1900" dirty="0" err="1">
                <a:latin typeface="Times New Roman" panose="02020603050405020304" pitchFamily="18" charset="0"/>
                <a:cs typeface="Times New Roman" panose="02020603050405020304" pitchFamily="18" charset="0"/>
              </a:rPr>
              <a:t>SAM.Gov</a:t>
            </a:r>
            <a:endParaRPr lang="en-US" sz="1900" dirty="0">
              <a:latin typeface="Times New Roman" panose="02020603050405020304" pitchFamily="18" charset="0"/>
              <a:cs typeface="Times New Roman" panose="02020603050405020304" pitchFamily="18" charset="0"/>
            </a:endParaRPr>
          </a:p>
          <a:p>
            <a:pPr marL="0" indent="0">
              <a:buNone/>
            </a:pPr>
            <a:r>
              <a:rPr lang="en-US" sz="1900" dirty="0">
                <a:latin typeface="Times New Roman" panose="02020603050405020304" pitchFamily="18" charset="0"/>
                <a:cs typeface="Times New Roman" panose="02020603050405020304" pitchFamily="18" charset="0"/>
              </a:rPr>
              <a:t>   - DOJ – Department of Justice</a:t>
            </a:r>
          </a:p>
          <a:p>
            <a:r>
              <a:rPr lang="en-US" sz="1900" dirty="0">
                <a:latin typeface="Times New Roman" panose="02020603050405020304" pitchFamily="18" charset="0"/>
                <a:cs typeface="Times New Roman" panose="02020603050405020304" pitchFamily="18" charset="0"/>
              </a:rPr>
              <a:t>Reach out to local representatives and offices</a:t>
            </a:r>
          </a:p>
          <a:p>
            <a:pPr marL="0" indent="0">
              <a:buNone/>
            </a:pPr>
            <a:r>
              <a:rPr lang="en-US" sz="1900" dirty="0">
                <a:latin typeface="Times New Roman" panose="02020603050405020304" pitchFamily="18" charset="0"/>
                <a:cs typeface="Times New Roman" panose="02020603050405020304" pitchFamily="18" charset="0"/>
              </a:rPr>
              <a:t>   - Representative Thom Welby </a:t>
            </a:r>
            <a:r>
              <a:rPr lang="en-US" sz="1900" dirty="0">
                <a:latin typeface="Times New Roman" panose="02020603050405020304" pitchFamily="18" charset="0"/>
                <a:cs typeface="Times New Roman" panose="02020603050405020304" pitchFamily="18" charset="0"/>
                <a:hlinkClick r:id="rId5"/>
              </a:rPr>
              <a:t>Rep. Thom Welby | Contact Me (pahouse.net)</a:t>
            </a:r>
            <a:endParaRPr lang="en-US" sz="1900" dirty="0">
              <a:latin typeface="Times New Roman" panose="02020603050405020304" pitchFamily="18" charset="0"/>
              <a:cs typeface="Times New Roman" panose="02020603050405020304" pitchFamily="18" charset="0"/>
            </a:endParaRPr>
          </a:p>
          <a:p>
            <a:pPr marL="0" indent="0">
              <a:buNone/>
            </a:pPr>
            <a:r>
              <a:rPr lang="en-US" sz="1900" dirty="0">
                <a:latin typeface="Times New Roman" panose="02020603050405020304" pitchFamily="18" charset="0"/>
                <a:cs typeface="Times New Roman" panose="02020603050405020304" pitchFamily="18" charset="0"/>
              </a:rPr>
              <a:t>   - Representative Kyle Mullins </a:t>
            </a:r>
            <a:r>
              <a:rPr lang="en-US" sz="1900" dirty="0">
                <a:latin typeface="Times New Roman" panose="02020603050405020304" pitchFamily="18" charset="0"/>
                <a:cs typeface="Times New Roman" panose="02020603050405020304" pitchFamily="18" charset="0"/>
                <a:hlinkClick r:id="rId6"/>
              </a:rPr>
              <a:t>Rep. Kyle Mullins | Home Page (pahouse.com)</a:t>
            </a:r>
            <a:endParaRPr lang="en-US" sz="1900" dirty="0">
              <a:latin typeface="Times New Roman" panose="02020603050405020304" pitchFamily="18" charset="0"/>
              <a:cs typeface="Times New Roman" panose="02020603050405020304" pitchFamily="18" charset="0"/>
            </a:endParaRPr>
          </a:p>
          <a:p>
            <a:pPr marL="0" indent="0">
              <a:buNone/>
            </a:pPr>
            <a:r>
              <a:rPr lang="en-US" sz="1900" dirty="0">
                <a:latin typeface="Times New Roman" panose="02020603050405020304" pitchFamily="18" charset="0"/>
                <a:cs typeface="Times New Roman" panose="02020603050405020304" pitchFamily="18" charset="0"/>
              </a:rPr>
              <a:t>   - Representative Karen </a:t>
            </a:r>
            <a:r>
              <a:rPr lang="en-US" sz="1900" dirty="0" err="1">
                <a:latin typeface="Times New Roman" panose="02020603050405020304" pitchFamily="18" charset="0"/>
                <a:cs typeface="Times New Roman" panose="02020603050405020304" pitchFamily="18" charset="0"/>
              </a:rPr>
              <a:t>Boback</a:t>
            </a:r>
            <a:r>
              <a:rPr lang="en-US" sz="1900" dirty="0">
                <a:latin typeface="Times New Roman" panose="02020603050405020304" pitchFamily="18" charset="0"/>
                <a:cs typeface="Times New Roman" panose="02020603050405020304" pitchFamily="18" charset="0"/>
              </a:rPr>
              <a:t> </a:t>
            </a:r>
            <a:r>
              <a:rPr lang="sv-SE" sz="1900" dirty="0">
                <a:latin typeface="Times New Roman" panose="02020603050405020304" pitchFamily="18" charset="0"/>
                <a:cs typeface="Times New Roman" panose="02020603050405020304" pitchFamily="18" charset="0"/>
                <a:hlinkClick r:id="rId7"/>
              </a:rPr>
              <a:t>PA State Rep. Karen Boback (repboback.com)</a:t>
            </a: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endParaRPr lang="en-US" sz="1900" dirty="0"/>
          </a:p>
        </p:txBody>
      </p:sp>
    </p:spTree>
    <p:extLst>
      <p:ext uri="{BB962C8B-B14F-4D97-AF65-F5344CB8AC3E}">
        <p14:creationId xmlns:p14="http://schemas.microsoft.com/office/powerpoint/2010/main" val="374055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A839-8188-47EE-8AE7-22384427A17F}"/>
              </a:ext>
            </a:extLst>
          </p:cNvPr>
          <p:cNvSpPr>
            <a:spLocks noGrp="1"/>
          </p:cNvSpPr>
          <p:nvPr>
            <p:ph type="title"/>
          </p:nvPr>
        </p:nvSpPr>
        <p:spPr>
          <a:xfrm>
            <a:off x="838200" y="365125"/>
            <a:ext cx="10515600" cy="1325563"/>
          </a:xfrm>
        </p:spPr>
        <p:txBody>
          <a:bodyPr>
            <a:normAutofit/>
          </a:bodyPr>
          <a:lstStyle/>
          <a:p>
            <a:pPr algn="ctr"/>
            <a:r>
              <a:rPr lang="en-US" sz="5400" dirty="0">
                <a:latin typeface="Times New Roman" panose="02020603050405020304" pitchFamily="18" charset="0"/>
                <a:cs typeface="Times New Roman" panose="02020603050405020304" pitchFamily="18" charset="0"/>
              </a:rPr>
              <a:t>Resources</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697AB8-01E8-4AA2-891B-79B409F63F26}"/>
              </a:ext>
            </a:extLst>
          </p:cNvPr>
          <p:cNvSpPr>
            <a:spLocks noGrp="1"/>
          </p:cNvSpPr>
          <p:nvPr>
            <p:ph idx="1"/>
          </p:nvPr>
        </p:nvSpPr>
        <p:spPr>
          <a:xfrm>
            <a:off x="838200" y="1982650"/>
            <a:ext cx="10515600" cy="4251960"/>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NEPA Alliance</a:t>
            </a:r>
          </a:p>
          <a:p>
            <a:pPr marL="0" indent="0">
              <a:buNone/>
            </a:pPr>
            <a:r>
              <a:rPr lang="en-US" sz="2000" dirty="0">
                <a:latin typeface="Times New Roman" panose="02020603050405020304" pitchFamily="18" charset="0"/>
                <a:cs typeface="Times New Roman" panose="02020603050405020304" pitchFamily="18" charset="0"/>
              </a:rPr>
              <a:t>  - Kurt Bauman </a:t>
            </a:r>
            <a:r>
              <a:rPr lang="en-US" sz="2000" dirty="0">
                <a:latin typeface="Times New Roman" panose="02020603050405020304" pitchFamily="18" charset="0"/>
                <a:cs typeface="Times New Roman" panose="02020603050405020304" pitchFamily="18" charset="0"/>
                <a:hlinkClick r:id="rId3"/>
              </a:rPr>
              <a:t>Contact Us | NEPA Alliance (nepa-alliance.org)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Pennsylvania Grant Resource &amp; Directory </a:t>
            </a:r>
            <a:r>
              <a:rPr lang="en-US" sz="2000" dirty="0">
                <a:latin typeface="Times New Roman" panose="02020603050405020304" pitchFamily="18" charset="0"/>
                <a:cs typeface="Times New Roman" panose="02020603050405020304" pitchFamily="18" charset="0"/>
                <a:hlinkClick r:id="rId4"/>
              </a:rPr>
              <a:t>2021-06-16_115620__003 Grant Book Cover.pdf (pahouse.com)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Scranton Area Community Foundation </a:t>
            </a:r>
            <a:r>
              <a:rPr lang="en-US" sz="2000" dirty="0">
                <a:latin typeface="Times New Roman" panose="02020603050405020304" pitchFamily="18" charset="0"/>
                <a:cs typeface="Times New Roman" panose="02020603050405020304" pitchFamily="18" charset="0"/>
                <a:hlinkClick r:id="rId5"/>
              </a:rPr>
              <a:t>Scranton Area Community Foundation (safdn.org)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Scranton Tomorrow </a:t>
            </a:r>
            <a:r>
              <a:rPr lang="en-US" sz="2000" dirty="0">
                <a:latin typeface="Times New Roman" panose="02020603050405020304" pitchFamily="18" charset="0"/>
                <a:cs typeface="Times New Roman" panose="02020603050405020304" pitchFamily="18" charset="0"/>
                <a:hlinkClick r:id="rId6"/>
              </a:rPr>
              <a:t>Welcome to Scranton Tomorrow</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Moses Taylor Foundation </a:t>
            </a:r>
            <a:r>
              <a:rPr lang="en-US" sz="2000" dirty="0">
                <a:latin typeface="Times New Roman" panose="02020603050405020304" pitchFamily="18" charset="0"/>
                <a:cs typeface="Times New Roman" panose="02020603050405020304" pitchFamily="18" charset="0"/>
                <a:hlinkClick r:id="rId7"/>
              </a:rPr>
              <a:t>Home - Moses Taylor Foundation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NeighborWorks </a:t>
            </a:r>
            <a:r>
              <a:rPr lang="en-US" sz="2000" dirty="0">
                <a:latin typeface="Times New Roman" panose="02020603050405020304" pitchFamily="18" charset="0"/>
                <a:cs typeface="Times New Roman" panose="02020603050405020304" pitchFamily="18" charset="0"/>
                <a:hlinkClick r:id="rId8"/>
              </a:rPr>
              <a:t>NeighborWorks Northeastern PA: Home (nwnepa.org)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United Neighborhood Centers of NEPA </a:t>
            </a:r>
            <a:r>
              <a:rPr lang="en-US" sz="2000" dirty="0">
                <a:latin typeface="Times New Roman" panose="02020603050405020304" pitchFamily="18" charset="0"/>
                <a:cs typeface="Times New Roman" panose="02020603050405020304" pitchFamily="18" charset="0"/>
                <a:hlinkClick r:id="rId9"/>
              </a:rPr>
              <a:t>United Neighborhood Centers of Northeastern Pennsylvania - (uncnepa.org)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Institute for Public Policy and Economic Development </a:t>
            </a:r>
            <a:r>
              <a:rPr lang="en-US" sz="2000" dirty="0">
                <a:latin typeface="Times New Roman" panose="02020603050405020304" pitchFamily="18" charset="0"/>
                <a:cs typeface="Times New Roman" panose="02020603050405020304" pitchFamily="18" charset="0"/>
                <a:hlinkClick r:id="rId10"/>
              </a:rPr>
              <a:t>The Institute | Turning Information Into Insight (institutepa.org)</a:t>
            </a:r>
            <a:endParaRPr lang="en-US" sz="20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143147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3397-8559-40A8-99DA-70350672F4D2}"/>
              </a:ext>
            </a:extLst>
          </p:cNvPr>
          <p:cNvSpPr>
            <a:spLocks noGrp="1"/>
          </p:cNvSpPr>
          <p:nvPr>
            <p:ph type="title"/>
          </p:nvPr>
        </p:nvSpPr>
        <p:spPr>
          <a:xfrm>
            <a:off x="524741" y="620392"/>
            <a:ext cx="3808268" cy="5504688"/>
          </a:xfrm>
        </p:spPr>
        <p:txBody>
          <a:bodyPr>
            <a:normAutofit/>
          </a:bodyPr>
          <a:lstStyle/>
          <a:p>
            <a:pPr algn="ctr"/>
            <a:r>
              <a:rPr lang="en-US" sz="5400" dirty="0">
                <a:latin typeface="Times New Roman" panose="02020603050405020304" pitchFamily="18" charset="0"/>
                <a:cs typeface="Times New Roman" panose="02020603050405020304" pitchFamily="18" charset="0"/>
              </a:rPr>
              <a:t>Grant Making Process</a:t>
            </a:r>
          </a:p>
        </p:txBody>
      </p:sp>
      <p:graphicFrame>
        <p:nvGraphicFramePr>
          <p:cNvPr id="6" name="Content Placeholder 2">
            <a:extLst>
              <a:ext uri="{FF2B5EF4-FFF2-40B4-BE49-F238E27FC236}">
                <a16:creationId xmlns:a16="http://schemas.microsoft.com/office/drawing/2014/main" id="{1419AA48-EC17-4882-A452-FA7B2D9C0E20}"/>
              </a:ext>
            </a:extLst>
          </p:cNvPr>
          <p:cNvGraphicFramePr>
            <a:graphicFrameLocks noGrp="1"/>
          </p:cNvGraphicFramePr>
          <p:nvPr>
            <p:ph idx="1"/>
            <p:extLst>
              <p:ext uri="{D42A27DB-BD31-4B8C-83A1-F6EECF244321}">
                <p14:modId xmlns:p14="http://schemas.microsoft.com/office/powerpoint/2010/main" val="3215584004"/>
              </p:ext>
            </p:extLst>
          </p:nvPr>
        </p:nvGraphicFramePr>
        <p:xfrm>
          <a:off x="4676423" y="1253331"/>
          <a:ext cx="662375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17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3397-8559-40A8-99DA-70350672F4D2}"/>
              </a:ext>
            </a:extLst>
          </p:cNvPr>
          <p:cNvSpPr>
            <a:spLocks noGrp="1"/>
          </p:cNvSpPr>
          <p:nvPr>
            <p:ph type="title"/>
          </p:nvPr>
        </p:nvSpPr>
        <p:spPr>
          <a:xfrm>
            <a:off x="524741" y="620392"/>
            <a:ext cx="3808268" cy="5504688"/>
          </a:xfrm>
        </p:spPr>
        <p:txBody>
          <a:bodyPr>
            <a:normAutofit/>
          </a:bodyPr>
          <a:lstStyle/>
          <a:p>
            <a:pPr algn="ctr"/>
            <a:r>
              <a:rPr lang="en-US" sz="5400" dirty="0">
                <a:latin typeface="Times New Roman" panose="02020603050405020304" pitchFamily="18" charset="0"/>
                <a:cs typeface="Times New Roman" panose="02020603050405020304" pitchFamily="18" charset="0"/>
              </a:rPr>
              <a:t>Grant Making Process</a:t>
            </a:r>
          </a:p>
        </p:txBody>
      </p:sp>
      <p:graphicFrame>
        <p:nvGraphicFramePr>
          <p:cNvPr id="21" name="Content Placeholder 2">
            <a:extLst>
              <a:ext uri="{FF2B5EF4-FFF2-40B4-BE49-F238E27FC236}">
                <a16:creationId xmlns:a16="http://schemas.microsoft.com/office/drawing/2014/main" id="{A6E5EE3E-9AC8-87C7-CCB9-3074B6F927B5}"/>
              </a:ext>
            </a:extLst>
          </p:cNvPr>
          <p:cNvGraphicFramePr>
            <a:graphicFrameLocks noGrp="1"/>
          </p:cNvGraphicFramePr>
          <p:nvPr>
            <p:ph idx="1"/>
            <p:extLst>
              <p:ext uri="{D42A27DB-BD31-4B8C-83A1-F6EECF244321}">
                <p14:modId xmlns:p14="http://schemas.microsoft.com/office/powerpoint/2010/main" val="140232542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25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7C1103B-C4AE-4A0D-B3EC-7A4AA61782C8}"/>
              </a:ext>
            </a:extLst>
          </p:cNvPr>
          <p:cNvSpPr>
            <a:spLocks noGrp="1"/>
          </p:cNvSpPr>
          <p:nvPr>
            <p:ph type="title"/>
          </p:nvPr>
        </p:nvSpPr>
        <p:spPr>
          <a:xfrm>
            <a:off x="960100" y="978102"/>
            <a:ext cx="10588434" cy="1062644"/>
          </a:xfrm>
        </p:spPr>
        <p:txBody>
          <a:bodyPr anchor="b">
            <a:normAutofit/>
          </a:bodyPr>
          <a:lstStyle/>
          <a:p>
            <a:pPr algn="ctr"/>
            <a:r>
              <a:rPr lang="en-US" sz="5400" dirty="0">
                <a:latin typeface="Times New Roman" panose="02020603050405020304" pitchFamily="18" charset="0"/>
                <a:cs typeface="Times New Roman" panose="02020603050405020304" pitchFamily="18" charset="0"/>
              </a:rPr>
              <a:t>What You Need</a:t>
            </a:r>
          </a:p>
        </p:txBody>
      </p:sp>
      <p:cxnSp>
        <p:nvCxnSpPr>
          <p:cNvPr id="44" name="Straight Connector 4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4" name="Graphic 33" descr="Meeting">
            <a:extLst>
              <a:ext uri="{FF2B5EF4-FFF2-40B4-BE49-F238E27FC236}">
                <a16:creationId xmlns:a16="http://schemas.microsoft.com/office/drawing/2014/main" id="{2FDEC996-C389-0EBB-2C60-FA0B4053F7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206" y="2811104"/>
            <a:ext cx="2928114" cy="2928114"/>
          </a:xfrm>
          <a:prstGeom prst="rect">
            <a:avLst/>
          </a:prstGeom>
        </p:spPr>
      </p:pic>
      <p:sp>
        <p:nvSpPr>
          <p:cNvPr id="12" name="Content Placeholder 11">
            <a:extLst>
              <a:ext uri="{FF2B5EF4-FFF2-40B4-BE49-F238E27FC236}">
                <a16:creationId xmlns:a16="http://schemas.microsoft.com/office/drawing/2014/main" id="{8091B0F2-D300-4035-8157-8A5F11E246C0}"/>
              </a:ext>
            </a:extLst>
          </p:cNvPr>
          <p:cNvSpPr>
            <a:spLocks noGrp="1"/>
          </p:cNvSpPr>
          <p:nvPr>
            <p:ph idx="1"/>
          </p:nvPr>
        </p:nvSpPr>
        <p:spPr>
          <a:xfrm>
            <a:off x="4955354" y="2682433"/>
            <a:ext cx="6282169" cy="3560321"/>
          </a:xfrm>
        </p:spPr>
        <p:txBody>
          <a:bodyPr>
            <a:normAutofit/>
          </a:bodyPr>
          <a:lstStyle/>
          <a:p>
            <a:pPr>
              <a:lnSpc>
                <a:spcPct val="100000"/>
              </a:lnSpc>
            </a:pPr>
            <a:r>
              <a:rPr lang="en-US" dirty="0">
                <a:latin typeface="Times New Roman" panose="02020603050405020304" pitchFamily="18" charset="0"/>
                <a:cs typeface="Times New Roman" panose="02020603050405020304" pitchFamily="18" charset="0"/>
              </a:rPr>
              <a:t>Identify Problem or Need</a:t>
            </a:r>
          </a:p>
          <a:p>
            <a:pPr>
              <a:lnSpc>
                <a:spcPct val="100000"/>
              </a:lnSpc>
            </a:pPr>
            <a:r>
              <a:rPr lang="en-US" dirty="0">
                <a:latin typeface="Times New Roman" panose="02020603050405020304" pitchFamily="18" charset="0"/>
                <a:cs typeface="Times New Roman" panose="02020603050405020304" pitchFamily="18" charset="0"/>
              </a:rPr>
              <a:t>Access to Decision Makers</a:t>
            </a:r>
          </a:p>
          <a:p>
            <a:pPr>
              <a:lnSpc>
                <a:spcPct val="100000"/>
              </a:lnSpc>
            </a:pPr>
            <a:r>
              <a:rPr lang="en-US" dirty="0">
                <a:latin typeface="Times New Roman" panose="02020603050405020304" pitchFamily="18" charset="0"/>
                <a:cs typeface="Times New Roman" panose="02020603050405020304" pitchFamily="18" charset="0"/>
              </a:rPr>
              <a:t>Support for Project</a:t>
            </a:r>
          </a:p>
          <a:p>
            <a:pPr>
              <a:lnSpc>
                <a:spcPct val="100000"/>
              </a:lnSpc>
            </a:pPr>
            <a:r>
              <a:rPr lang="en-US" dirty="0">
                <a:latin typeface="Times New Roman" panose="02020603050405020304" pitchFamily="18" charset="0"/>
                <a:cs typeface="Times New Roman" panose="02020603050405020304" pitchFamily="18" charset="0"/>
              </a:rPr>
              <a:t>Unlikely to be Considered Include:</a:t>
            </a:r>
          </a:p>
          <a:p>
            <a:pPr lvl="1">
              <a:lnSpc>
                <a:spcPct val="100000"/>
              </a:lnSpc>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Organization needs money</a:t>
            </a:r>
          </a:p>
          <a:p>
            <a:pPr lvl="1">
              <a:lnSpc>
                <a:spcPct val="100000"/>
              </a:lnSpc>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Organization has good intentions</a:t>
            </a:r>
          </a:p>
          <a:p>
            <a:pPr lvl="1">
              <a:lnSpc>
                <a:spcPct val="100000"/>
              </a:lnSpc>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Organization deserves funding</a:t>
            </a:r>
          </a:p>
          <a:p>
            <a:endParaRPr lang="en-US" sz="2400" dirty="0"/>
          </a:p>
        </p:txBody>
      </p:sp>
    </p:spTree>
    <p:extLst>
      <p:ext uri="{BB962C8B-B14F-4D97-AF65-F5344CB8AC3E}">
        <p14:creationId xmlns:p14="http://schemas.microsoft.com/office/powerpoint/2010/main" val="5894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9302D-2A41-495B-8953-4E298790A3A7}"/>
              </a:ext>
            </a:extLst>
          </p:cNvPr>
          <p:cNvSpPr>
            <a:spLocks noGrp="1"/>
          </p:cNvSpPr>
          <p:nvPr>
            <p:ph type="title"/>
          </p:nvPr>
        </p:nvSpPr>
        <p:spPr>
          <a:xfrm>
            <a:off x="793662" y="386930"/>
            <a:ext cx="10066122" cy="1298448"/>
          </a:xfrm>
        </p:spPr>
        <p:txBody>
          <a:bodyPr anchor="b">
            <a:normAutofit/>
          </a:bodyPr>
          <a:lstStyle/>
          <a:p>
            <a:pPr algn="ctr"/>
            <a:r>
              <a:rPr lang="en-US" sz="4800" dirty="0">
                <a:latin typeface="Times New Roman" panose="02020603050405020304" pitchFamily="18" charset="0"/>
                <a:cs typeface="Times New Roman" panose="02020603050405020304" pitchFamily="18" charset="0"/>
              </a:rPr>
              <a:t>Importance of Guidelines</a:t>
            </a:r>
          </a:p>
        </p:txBody>
      </p:sp>
      <p:sp>
        <p:nvSpPr>
          <p:cNvPr id="45" name="Rectangle 3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907D96-C703-47E4-88E1-CF1831E6636B}"/>
              </a:ext>
            </a:extLst>
          </p:cNvPr>
          <p:cNvSpPr>
            <a:spLocks noGrp="1"/>
          </p:cNvSpPr>
          <p:nvPr>
            <p:ph idx="1"/>
          </p:nvPr>
        </p:nvSpPr>
        <p:spPr>
          <a:xfrm>
            <a:off x="808638" y="2959664"/>
            <a:ext cx="4530898" cy="3639450"/>
          </a:xfrm>
        </p:spPr>
        <p:txBody>
          <a:bodyPr anchor="ctr">
            <a:normAutofit lnSpcReduction="10000"/>
          </a:bodyPr>
          <a:lstStyle/>
          <a:p>
            <a:pPr>
              <a:lnSpc>
                <a:spcPct val="100000"/>
              </a:lnSpc>
            </a:pPr>
            <a:r>
              <a:rPr lang="en-US" sz="2200" dirty="0">
                <a:latin typeface="Times New Roman" panose="02020603050405020304" pitchFamily="18" charset="0"/>
                <a:cs typeface="Times New Roman" panose="02020603050405020304" pitchFamily="18" charset="0"/>
              </a:rPr>
              <a:t>Read through the guidelines of the grant to see if the grant fits with your organization's goals.</a:t>
            </a:r>
          </a:p>
          <a:p>
            <a:pPr>
              <a:lnSpc>
                <a:spcPct val="100000"/>
              </a:lnSpc>
            </a:pPr>
            <a:r>
              <a:rPr lang="en-US" sz="2200" dirty="0">
                <a:latin typeface="Times New Roman" panose="02020603050405020304" pitchFamily="18" charset="0"/>
                <a:cs typeface="Times New Roman" panose="02020603050405020304" pitchFamily="18" charset="0"/>
              </a:rPr>
              <a:t>Guidelines include valuable information on the types of research the agency wants to fund.</a:t>
            </a:r>
          </a:p>
          <a:p>
            <a:pPr>
              <a:lnSpc>
                <a:spcPct val="100000"/>
              </a:lnSpc>
            </a:pPr>
            <a:r>
              <a:rPr lang="en-US" sz="2200" dirty="0">
                <a:latin typeface="Times New Roman" panose="02020603050405020304" pitchFamily="18" charset="0"/>
                <a:cs typeface="Times New Roman" panose="02020603050405020304" pitchFamily="18" charset="0"/>
              </a:rPr>
              <a:t>Guidelines inform the user of the required scientific and administrative documentation, agency contacts, etc.</a:t>
            </a:r>
          </a:p>
          <a:p>
            <a:pPr marL="0" indent="0">
              <a:buNone/>
            </a:pPr>
            <a:endParaRPr lang="en-US" sz="2000" dirty="0"/>
          </a:p>
          <a:p>
            <a:endParaRPr lang="en-US" sz="2000" dirty="0"/>
          </a:p>
        </p:txBody>
      </p:sp>
      <p:pic>
        <p:nvPicPr>
          <p:cNvPr id="19" name="Picture 18" descr="Close-up of hardbound books in various colors standing vertically shot from above">
            <a:extLst>
              <a:ext uri="{FF2B5EF4-FFF2-40B4-BE49-F238E27FC236}">
                <a16:creationId xmlns:a16="http://schemas.microsoft.com/office/drawing/2014/main" id="{38346ABD-7857-4889-B63F-2F85554AA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622472"/>
            <a:ext cx="5150277" cy="3437809"/>
          </a:xfrm>
          <a:prstGeom prst="rect">
            <a:avLst/>
          </a:prstGeom>
        </p:spPr>
      </p:pic>
      <p:sp>
        <p:nvSpPr>
          <p:cNvPr id="47" name="Rectangle 4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70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8EA2E-081F-4FB0-AFC1-172AAD36EC18}"/>
              </a:ext>
            </a:extLst>
          </p:cNvPr>
          <p:cNvSpPr>
            <a:spLocks noGrp="1"/>
          </p:cNvSpPr>
          <p:nvPr>
            <p:ph type="title"/>
          </p:nvPr>
        </p:nvSpPr>
        <p:spPr>
          <a:xfrm>
            <a:off x="838200" y="557188"/>
            <a:ext cx="10515600" cy="1133499"/>
          </a:xfrm>
        </p:spPr>
        <p:txBody>
          <a:bodyPr>
            <a:normAutofit/>
          </a:bodyPr>
          <a:lstStyle/>
          <a:p>
            <a:pPr algn="ctr"/>
            <a:r>
              <a:rPr lang="en-US" sz="5200" dirty="0">
                <a:latin typeface="Times New Roman" panose="02020603050405020304" pitchFamily="18" charset="0"/>
                <a:cs typeface="Times New Roman" panose="02020603050405020304" pitchFamily="18" charset="0"/>
              </a:rPr>
              <a:t>Program Planning</a:t>
            </a:r>
          </a:p>
        </p:txBody>
      </p:sp>
      <p:graphicFrame>
        <p:nvGraphicFramePr>
          <p:cNvPr id="5" name="Content Placeholder 2">
            <a:extLst>
              <a:ext uri="{FF2B5EF4-FFF2-40B4-BE49-F238E27FC236}">
                <a16:creationId xmlns:a16="http://schemas.microsoft.com/office/drawing/2014/main" id="{70DB11F4-BB58-3E36-68AA-6DDB92A8D8AF}"/>
              </a:ext>
            </a:extLst>
          </p:cNvPr>
          <p:cNvGraphicFramePr>
            <a:graphicFrameLocks noGrp="1"/>
          </p:cNvGraphicFramePr>
          <p:nvPr>
            <p:ph idx="1"/>
            <p:extLst>
              <p:ext uri="{D42A27DB-BD31-4B8C-83A1-F6EECF244321}">
                <p14:modId xmlns:p14="http://schemas.microsoft.com/office/powerpoint/2010/main" val="93404250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769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0DF3-1214-4DD9-92A9-C1982F08379F}"/>
              </a:ext>
            </a:extLst>
          </p:cNvPr>
          <p:cNvSpPr>
            <a:spLocks noGrp="1"/>
          </p:cNvSpPr>
          <p:nvPr>
            <p:ph type="title"/>
          </p:nvPr>
        </p:nvSpPr>
        <p:spPr>
          <a:xfrm>
            <a:off x="1653363" y="365760"/>
            <a:ext cx="9367203" cy="1188720"/>
          </a:xfrm>
        </p:spPr>
        <p:txBody>
          <a:bodyPr>
            <a:normAutofit/>
          </a:bodyPr>
          <a:lstStyle/>
          <a:p>
            <a:pPr algn="ctr"/>
            <a:r>
              <a:rPr lang="en-US" sz="4800" dirty="0">
                <a:latin typeface="Times New Roman" panose="02020603050405020304" pitchFamily="18" charset="0"/>
                <a:cs typeface="Times New Roman" panose="02020603050405020304" pitchFamily="18" charset="0"/>
              </a:rPr>
              <a:t>The Problem</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C92605B-1742-44BA-BFF6-722EF1DC13BB}"/>
              </a:ext>
            </a:extLst>
          </p:cNvPr>
          <p:cNvSpPr>
            <a:spLocks noGrp="1"/>
          </p:cNvSpPr>
          <p:nvPr>
            <p:ph idx="1"/>
          </p:nvPr>
        </p:nvSpPr>
        <p:spPr>
          <a:xfrm>
            <a:off x="1653363" y="2176272"/>
            <a:ext cx="9367204" cy="4041648"/>
          </a:xfrm>
        </p:spPr>
        <p:txBody>
          <a:bodyPr anchor="t">
            <a:normAutofit/>
          </a:bodyPr>
          <a:lstStyle/>
          <a:p>
            <a:pPr>
              <a:lnSpc>
                <a:spcPct val="200000"/>
              </a:lnSpc>
            </a:pPr>
            <a:r>
              <a:rPr lang="en-US" sz="2400" dirty="0">
                <a:latin typeface="Times New Roman" panose="02020603050405020304" pitchFamily="18" charset="0"/>
                <a:cs typeface="Times New Roman" panose="02020603050405020304" pitchFamily="18" charset="0"/>
              </a:rPr>
              <a:t>Current Situation – causing concern in the community</a:t>
            </a:r>
          </a:p>
          <a:p>
            <a:pPr>
              <a:lnSpc>
                <a:spcPct val="200000"/>
              </a:lnSpc>
            </a:pPr>
            <a:r>
              <a:rPr lang="en-US" sz="2400" dirty="0">
                <a:latin typeface="Times New Roman" panose="02020603050405020304" pitchFamily="18" charset="0"/>
                <a:cs typeface="Times New Roman" panose="02020603050405020304" pitchFamily="18" charset="0"/>
              </a:rPr>
              <a:t>Significance – Long-term implications if the problem is not addressed</a:t>
            </a:r>
          </a:p>
          <a:p>
            <a:pPr>
              <a:lnSpc>
                <a:spcPct val="200000"/>
              </a:lnSpc>
            </a:pPr>
            <a:r>
              <a:rPr lang="en-US" sz="2400" dirty="0">
                <a:latin typeface="Times New Roman" panose="02020603050405020304" pitchFamily="18" charset="0"/>
                <a:cs typeface="Times New Roman" panose="02020603050405020304" pitchFamily="18" charset="0"/>
              </a:rPr>
              <a:t>Causes – or contributing factors that lead to the problem (need proof i.e., unemployment, flooding, dare I say COVID)</a:t>
            </a:r>
          </a:p>
        </p:txBody>
      </p:sp>
    </p:spTree>
    <p:extLst>
      <p:ext uri="{BB962C8B-B14F-4D97-AF65-F5344CB8AC3E}">
        <p14:creationId xmlns:p14="http://schemas.microsoft.com/office/powerpoint/2010/main" val="59938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80566-B2E1-4904-B846-2B640B27626E}"/>
              </a:ext>
            </a:extLst>
          </p:cNvPr>
          <p:cNvSpPr>
            <a:spLocks noGrp="1"/>
          </p:cNvSpPr>
          <p:nvPr>
            <p:ph type="title"/>
          </p:nvPr>
        </p:nvSpPr>
        <p:spPr>
          <a:xfrm>
            <a:off x="838200" y="557188"/>
            <a:ext cx="10515600" cy="1133499"/>
          </a:xfrm>
        </p:spPr>
        <p:txBody>
          <a:bodyPr>
            <a:normAutofit/>
          </a:bodyPr>
          <a:lstStyle/>
          <a:p>
            <a:pPr algn="ctr"/>
            <a:r>
              <a:rPr lang="en-US" sz="5200">
                <a:latin typeface="Times New Roman" panose="02020603050405020304" pitchFamily="18" charset="0"/>
                <a:cs typeface="Times New Roman" panose="02020603050405020304" pitchFamily="18" charset="0"/>
              </a:rPr>
              <a:t>Planning</a:t>
            </a:r>
          </a:p>
        </p:txBody>
      </p:sp>
      <p:graphicFrame>
        <p:nvGraphicFramePr>
          <p:cNvPr id="5" name="Content Placeholder 2">
            <a:extLst>
              <a:ext uri="{FF2B5EF4-FFF2-40B4-BE49-F238E27FC236}">
                <a16:creationId xmlns:a16="http://schemas.microsoft.com/office/drawing/2014/main" id="{82A6A6F9-71B9-BD03-9A6B-F4562BC34ED3}"/>
              </a:ext>
            </a:extLst>
          </p:cNvPr>
          <p:cNvGraphicFramePr>
            <a:graphicFrameLocks noGrp="1"/>
          </p:cNvGraphicFramePr>
          <p:nvPr>
            <p:ph idx="1"/>
            <p:extLst>
              <p:ext uri="{D42A27DB-BD31-4B8C-83A1-F6EECF244321}">
                <p14:modId xmlns:p14="http://schemas.microsoft.com/office/powerpoint/2010/main" val="323922933"/>
              </p:ext>
            </p:extLst>
          </p:nvPr>
        </p:nvGraphicFramePr>
        <p:xfrm>
          <a:off x="838200" y="194826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19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F3A011-52F8-4750-804B-130557F9A60B}"/>
              </a:ext>
            </a:extLst>
          </p:cNvPr>
          <p:cNvSpPr>
            <a:spLocks noGrp="1"/>
          </p:cNvSpPr>
          <p:nvPr>
            <p:ph type="title"/>
          </p:nvPr>
        </p:nvSpPr>
        <p:spPr>
          <a:xfrm>
            <a:off x="3501538" y="184136"/>
            <a:ext cx="5155056" cy="1383696"/>
          </a:xfrm>
        </p:spPr>
        <p:txBody>
          <a:bodyPr anchor="t">
            <a:normAutofit/>
          </a:bodyPr>
          <a:lstStyle/>
          <a:p>
            <a:pPr algn="ctr"/>
            <a:r>
              <a:rPr lang="en-US" sz="3600" dirty="0">
                <a:latin typeface="Times New Roman" panose="02020603050405020304" pitchFamily="18" charset="0"/>
                <a:cs typeface="Times New Roman" panose="02020603050405020304" pitchFamily="18" charset="0"/>
              </a:rPr>
              <a:t>Researching Foundations &amp; Corporations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D28BAB3-77CB-4179-AB66-57790673AF51}"/>
              </a:ext>
            </a:extLst>
          </p:cNvPr>
          <p:cNvSpPr>
            <a:spLocks noGrp="1"/>
          </p:cNvSpPr>
          <p:nvPr>
            <p:ph idx="1"/>
          </p:nvPr>
        </p:nvSpPr>
        <p:spPr>
          <a:xfrm>
            <a:off x="1032933" y="1724505"/>
            <a:ext cx="10126133" cy="4887611"/>
          </a:xfrm>
        </p:spPr>
        <p:txBody>
          <a:bodyPr>
            <a:normAutofit/>
          </a:bodyPr>
          <a:lstStyle/>
          <a:p>
            <a:r>
              <a:rPr lang="en-US" sz="1800" dirty="0">
                <a:latin typeface="Times New Roman" panose="02020603050405020304" pitchFamily="18" charset="0"/>
                <a:cs typeface="Times New Roman" panose="02020603050405020304" pitchFamily="18" charset="0"/>
              </a:rPr>
              <a:t>Large National Foundations</a:t>
            </a:r>
          </a:p>
          <a:p>
            <a:pPr marL="0" indent="0">
              <a:buNone/>
            </a:pPr>
            <a:r>
              <a:rPr lang="en-US" sz="1800" dirty="0">
                <a:latin typeface="Times New Roman" panose="02020603050405020304" pitchFamily="18" charset="0"/>
                <a:cs typeface="Times New Roman" panose="02020603050405020304" pitchFamily="18" charset="0"/>
              </a:rPr>
              <a:t> 	- No geographic restrictions; have broad interests; want to fund </a:t>
            </a:r>
          </a:p>
          <a:p>
            <a:pPr marL="0" indent="0">
              <a:buNone/>
            </a:pPr>
            <a:r>
              <a:rPr lang="en-US" sz="1800" dirty="0">
                <a:latin typeface="Times New Roman" panose="02020603050405020304" pitchFamily="18" charset="0"/>
                <a:cs typeface="Times New Roman" panose="02020603050405020304" pitchFamily="18" charset="0"/>
              </a:rPr>
              <a:t> 	  programs of national significance; are well-staffed.</a:t>
            </a:r>
          </a:p>
          <a:p>
            <a:r>
              <a:rPr lang="en-US" sz="1800" dirty="0">
                <a:latin typeface="Times New Roman" panose="02020603050405020304" pitchFamily="18" charset="0"/>
                <a:cs typeface="Times New Roman" panose="02020603050405020304" pitchFamily="18" charset="0"/>
              </a:rPr>
              <a:t>Regional Foundations</a:t>
            </a:r>
          </a:p>
          <a:p>
            <a:pPr marL="0" indent="0">
              <a:buNone/>
            </a:pPr>
            <a:r>
              <a:rPr lang="en-US" sz="1800" dirty="0">
                <a:latin typeface="Times New Roman" panose="02020603050405020304" pitchFamily="18" charset="0"/>
                <a:cs typeface="Times New Roman" panose="02020603050405020304" pitchFamily="18" charset="0"/>
              </a:rPr>
              <a:t>	- Grants are limited to a region of the country; have broad interests</a:t>
            </a:r>
          </a:p>
          <a:p>
            <a:pPr marL="0" indent="0">
              <a:buNone/>
            </a:pPr>
            <a:r>
              <a:rPr lang="en-US" sz="1800" dirty="0">
                <a:latin typeface="Times New Roman" panose="02020603050405020304" pitchFamily="18" charset="0"/>
                <a:cs typeface="Times New Roman" panose="02020603050405020304" pitchFamily="18" charset="0"/>
              </a:rPr>
              <a:t> 	  and are well-staffed.</a:t>
            </a:r>
          </a:p>
          <a:p>
            <a:r>
              <a:rPr lang="en-US" sz="1800" dirty="0">
                <a:latin typeface="Times New Roman" panose="02020603050405020304" pitchFamily="18" charset="0"/>
                <a:cs typeface="Times New Roman" panose="02020603050405020304" pitchFamily="18" charset="0"/>
              </a:rPr>
              <a:t>Small/Local Foundations</a:t>
            </a:r>
          </a:p>
          <a:p>
            <a:pPr marL="0" indent="0">
              <a:buNone/>
            </a:pPr>
            <a:r>
              <a:rPr lang="en-US" sz="1800" dirty="0">
                <a:latin typeface="Times New Roman" panose="02020603050405020304" pitchFamily="18" charset="0"/>
                <a:cs typeface="Times New Roman" panose="02020603050405020304" pitchFamily="18" charset="0"/>
              </a:rPr>
              <a:t>	- Usually funded and run by a family; have broad personal </a:t>
            </a:r>
          </a:p>
          <a:p>
            <a:pPr marL="0" indent="0">
              <a:buNone/>
            </a:pPr>
            <a:r>
              <a:rPr lang="en-US" sz="1800" dirty="0">
                <a:latin typeface="Times New Roman" panose="02020603050405020304" pitchFamily="18" charset="0"/>
                <a:cs typeface="Times New Roman" panose="02020603050405020304" pitchFamily="18" charset="0"/>
              </a:rPr>
              <a:t>          	   interests; often limit grants to communities where family members </a:t>
            </a:r>
          </a:p>
          <a:p>
            <a:pPr marL="0" indent="0">
              <a:buNone/>
            </a:pPr>
            <a:r>
              <a:rPr lang="en-US" sz="1800" dirty="0">
                <a:latin typeface="Times New Roman" panose="02020603050405020304" pitchFamily="18" charset="0"/>
                <a:cs typeface="Times New Roman" panose="02020603050405020304" pitchFamily="18" charset="0"/>
              </a:rPr>
              <a:t>	   live; seldom have staff.</a:t>
            </a:r>
          </a:p>
          <a:p>
            <a:r>
              <a:rPr lang="en-US" sz="1800" dirty="0">
                <a:latin typeface="Times New Roman" panose="02020603050405020304" pitchFamily="18" charset="0"/>
                <a:cs typeface="Times New Roman" panose="02020603050405020304" pitchFamily="18" charset="0"/>
              </a:rPr>
              <a:t>Community Foundations</a:t>
            </a:r>
          </a:p>
          <a:p>
            <a:pPr marL="0" indent="0">
              <a:buNone/>
            </a:pPr>
            <a:r>
              <a:rPr lang="en-US" sz="1800" dirty="0">
                <a:latin typeface="Times New Roman" panose="02020603050405020304" pitchFamily="18" charset="0"/>
                <a:cs typeface="Times New Roman" panose="02020603050405020304" pitchFamily="18" charset="0"/>
              </a:rPr>
              <a:t>	- Giving limited to a specific geographic area; have broad interests; have numerous advised </a:t>
            </a:r>
          </a:p>
          <a:p>
            <a:pPr marL="0" indent="0">
              <a:buNone/>
            </a:pPr>
            <a:r>
              <a:rPr lang="en-US" sz="1800" dirty="0">
                <a:latin typeface="Times New Roman" panose="02020603050405020304" pitchFamily="18" charset="0"/>
                <a:cs typeface="Times New Roman" panose="02020603050405020304" pitchFamily="18" charset="0"/>
              </a:rPr>
              <a:t>	   funds; staffed.</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1821034"/>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C490AA"/>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C490AA"/>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648</TotalTime>
  <Words>813</Words>
  <Application>Microsoft Office PowerPoint</Application>
  <PresentationFormat>Widescreen</PresentationFormat>
  <Paragraphs>107</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Times New Roman</vt:lpstr>
      <vt:lpstr>Office Theme</vt:lpstr>
      <vt:lpstr>Get Funding. Create Change</vt:lpstr>
      <vt:lpstr>Grant Making Process</vt:lpstr>
      <vt:lpstr>Grant Making Process</vt:lpstr>
      <vt:lpstr>What You Need</vt:lpstr>
      <vt:lpstr>Importance of Guidelines</vt:lpstr>
      <vt:lpstr>Program Planning</vt:lpstr>
      <vt:lpstr>The Problem</vt:lpstr>
      <vt:lpstr>Planning</vt:lpstr>
      <vt:lpstr>Researching Foundations &amp; Corporations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Funding. Create Change</dc:title>
  <dc:creator>Sherry Frable</dc:creator>
  <cp:lastModifiedBy>Sherry Frable</cp:lastModifiedBy>
  <cp:revision>7</cp:revision>
  <dcterms:created xsi:type="dcterms:W3CDTF">2022-03-17T14:54:27Z</dcterms:created>
  <dcterms:modified xsi:type="dcterms:W3CDTF">2022-04-08T17:43:27Z</dcterms:modified>
</cp:coreProperties>
</file>